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0"/>
  </p:notesMasterIdLst>
  <p:sldIdLst>
    <p:sldId id="319" r:id="rId5"/>
    <p:sldId id="326" r:id="rId6"/>
    <p:sldId id="337" r:id="rId7"/>
    <p:sldId id="347" r:id="rId8"/>
    <p:sldId id="348" r:id="rId9"/>
    <p:sldId id="350" r:id="rId10"/>
    <p:sldId id="338" r:id="rId11"/>
    <p:sldId id="340" r:id="rId12"/>
    <p:sldId id="343" r:id="rId13"/>
    <p:sldId id="341" r:id="rId14"/>
    <p:sldId id="352" r:id="rId15"/>
    <p:sldId id="346" r:id="rId16"/>
    <p:sldId id="349" r:id="rId17"/>
    <p:sldId id="353" r:id="rId18"/>
    <p:sldId id="376" r:id="rId19"/>
    <p:sldId id="375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9" r:id="rId32"/>
    <p:sldId id="370" r:id="rId33"/>
    <p:sldId id="368" r:id="rId34"/>
    <p:sldId id="371" r:id="rId35"/>
    <p:sldId id="372" r:id="rId36"/>
    <p:sldId id="373" r:id="rId37"/>
    <p:sldId id="374" r:id="rId38"/>
    <p:sldId id="285" r:id="rId3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73">
          <p15:clr>
            <a:srgbClr val="A4A3A4"/>
          </p15:clr>
        </p15:guide>
        <p15:guide id="3" orient="horz" pos="4125">
          <p15:clr>
            <a:srgbClr val="A4A3A4"/>
          </p15:clr>
        </p15:guide>
        <p15:guide id="5" orient="horz" pos="3822">
          <p15:clr>
            <a:srgbClr val="A4A3A4"/>
          </p15:clr>
        </p15:guide>
        <p15:guide id="6" orient="horz" pos="951">
          <p15:clr>
            <a:srgbClr val="A4A3A4"/>
          </p15:clr>
        </p15:guide>
        <p15:guide id="7" pos="2880">
          <p15:clr>
            <a:srgbClr val="A4A3A4"/>
          </p15:clr>
        </p15:guide>
        <p15:guide id="8" pos="313">
          <p15:clr>
            <a:srgbClr val="A4A3A4"/>
          </p15:clr>
        </p15:guide>
        <p15:guide id="9" pos="5451">
          <p15:clr>
            <a:srgbClr val="A4A3A4"/>
          </p15:clr>
        </p15:guide>
        <p15:guide id="10" pos="2049">
          <p15:clr>
            <a:srgbClr val="A4A3A4"/>
          </p15:clr>
        </p15:guide>
        <p15:guide id="11" pos="3711">
          <p15:clr>
            <a:srgbClr val="A4A3A4"/>
          </p15:clr>
        </p15:guide>
        <p15:guide id="12" pos="3864">
          <p15:clr>
            <a:srgbClr val="A4A3A4"/>
          </p15:clr>
        </p15:guide>
        <p15:guide id="13" pos="2801">
          <p15:clr>
            <a:srgbClr val="A4A3A4"/>
          </p15:clr>
        </p15:guide>
        <p15:guide id="14" pos="2959">
          <p15:clr>
            <a:srgbClr val="A4A3A4"/>
          </p15:clr>
        </p15:guide>
        <p15:guide id="15" pos="1896">
          <p15:clr>
            <a:srgbClr val="A4A3A4"/>
          </p15:clr>
        </p15:guide>
        <p15:guide id="16" orient="horz" pos="3444" userDrawn="1">
          <p15:clr>
            <a:srgbClr val="A4A3A4"/>
          </p15:clr>
        </p15:guide>
        <p15:guide id="17" orient="horz" pos="1620">
          <p15:clr>
            <a:srgbClr val="A4A3A4"/>
          </p15:clr>
        </p15:guide>
        <p15:guide id="18" orient="horz" pos="205">
          <p15:clr>
            <a:srgbClr val="A4A3A4"/>
          </p15:clr>
        </p15:guide>
        <p15:guide id="19" orient="horz" pos="3094">
          <p15:clr>
            <a:srgbClr val="A4A3A4"/>
          </p15:clr>
        </p15:guide>
        <p15:guide id="20" orient="horz" pos="2867">
          <p15:clr>
            <a:srgbClr val="A4A3A4"/>
          </p15:clr>
        </p15:guide>
        <p15:guide id="21" orient="horz" pos="713">
          <p15:clr>
            <a:srgbClr val="A4A3A4"/>
          </p15:clr>
        </p15:guide>
        <p15:guide id="22" orient="horz" pos="25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BB7F"/>
    <a:srgbClr val="20C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2C228D-DB82-498E-97C7-A9C4409E5F8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82C228D-DB82-498E-97C7-A9C4409E5F8C}" styleName="SZDC Tab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7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7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381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solidFill>
            <a:schemeClr val="accent3">
              <a:alpha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 snapToGrid="0">
      <p:cViewPr varScale="1">
        <p:scale>
          <a:sx n="134" d="100"/>
          <a:sy n="134" d="100"/>
        </p:scale>
        <p:origin x="876" y="114"/>
      </p:cViewPr>
      <p:guideLst>
        <p:guide orient="horz" pos="2160"/>
        <p:guide orient="horz" pos="273"/>
        <p:guide orient="horz" pos="4125"/>
        <p:guide orient="horz" pos="3822"/>
        <p:guide orient="horz" pos="951"/>
        <p:guide pos="2880"/>
        <p:guide pos="313"/>
        <p:guide pos="5451"/>
        <p:guide pos="2049"/>
        <p:guide pos="3711"/>
        <p:guide pos="3864"/>
        <p:guide pos="2801"/>
        <p:guide pos="2959"/>
        <p:guide pos="1896"/>
        <p:guide orient="horz" pos="3444"/>
        <p:guide orient="horz" pos="1620"/>
        <p:guide orient="horz" pos="205"/>
        <p:guide orient="horz" pos="3094"/>
        <p:guide orient="horz" pos="2867"/>
        <p:guide orient="horz" pos="713"/>
        <p:guide orient="horz" pos="25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26000" cy="126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31097-25E3-4A47-9EB0-BE7B555392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21C4E58-F324-4F35-A815-9B79323D5DE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800" dirty="0"/>
            <a:t>1. ETAPA</a:t>
          </a:r>
        </a:p>
      </dgm:t>
    </dgm:pt>
    <dgm:pt modelId="{07B06E02-EA49-4D60-8E0D-C6B984AF2C20}" type="parTrans" cxnId="{2D724367-A98B-4F57-B463-084EBCD18E0E}">
      <dgm:prSet/>
      <dgm:spPr/>
      <dgm:t>
        <a:bodyPr/>
        <a:lstStyle/>
        <a:p>
          <a:endParaRPr lang="cs-CZ"/>
        </a:p>
      </dgm:t>
    </dgm:pt>
    <dgm:pt modelId="{1A6E390F-7C18-4E5D-B750-078C330230C1}" type="sibTrans" cxnId="{2D724367-A98B-4F57-B463-084EBCD18E0E}">
      <dgm:prSet/>
      <dgm:spPr/>
      <dgm:t>
        <a:bodyPr/>
        <a:lstStyle/>
        <a:p>
          <a:endParaRPr lang="cs-CZ"/>
        </a:p>
      </dgm:t>
    </dgm:pt>
    <dgm:pt modelId="{31EBEC84-9EEB-4713-AA34-A59687FC69F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800" dirty="0"/>
            <a:t>2. ETAPA</a:t>
          </a:r>
        </a:p>
      </dgm:t>
    </dgm:pt>
    <dgm:pt modelId="{CF822D1A-E93C-4B18-8287-0434316ED050}" type="parTrans" cxnId="{F973FCE3-C711-4581-A37F-32CAFD5690FB}">
      <dgm:prSet/>
      <dgm:spPr/>
      <dgm:t>
        <a:bodyPr/>
        <a:lstStyle/>
        <a:p>
          <a:endParaRPr lang="cs-CZ"/>
        </a:p>
      </dgm:t>
    </dgm:pt>
    <dgm:pt modelId="{B797BD0E-1948-471D-B174-6FED58D54560}" type="sibTrans" cxnId="{F973FCE3-C711-4581-A37F-32CAFD5690FB}">
      <dgm:prSet/>
      <dgm:spPr/>
      <dgm:t>
        <a:bodyPr/>
        <a:lstStyle/>
        <a:p>
          <a:endParaRPr lang="cs-CZ"/>
        </a:p>
      </dgm:t>
    </dgm:pt>
    <dgm:pt modelId="{3A7BD814-366C-4115-9EE7-6716577A3EE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1800" dirty="0"/>
            <a:t>DOKONČENÍ</a:t>
          </a:r>
        </a:p>
      </dgm:t>
    </dgm:pt>
    <dgm:pt modelId="{7F6BB119-7551-4D0E-98A6-1770AA9F9C42}" type="parTrans" cxnId="{93B13A19-0578-4730-A294-79A93A3715C2}">
      <dgm:prSet/>
      <dgm:spPr/>
      <dgm:t>
        <a:bodyPr/>
        <a:lstStyle/>
        <a:p>
          <a:endParaRPr lang="cs-CZ"/>
        </a:p>
      </dgm:t>
    </dgm:pt>
    <dgm:pt modelId="{9E4EF62C-07DD-4E73-B718-462AE7E2DA51}" type="sibTrans" cxnId="{93B13A19-0578-4730-A294-79A93A3715C2}">
      <dgm:prSet/>
      <dgm:spPr/>
      <dgm:t>
        <a:bodyPr/>
        <a:lstStyle/>
        <a:p>
          <a:endParaRPr lang="cs-CZ"/>
        </a:p>
      </dgm:t>
    </dgm:pt>
    <dgm:pt modelId="{C13A34E7-55D1-4447-94E4-367BB9C39840}" type="pres">
      <dgm:prSet presAssocID="{6CA31097-25E3-4A47-9EB0-BE7B555392F2}" presName="Name0" presStyleCnt="0">
        <dgm:presLayoutVars>
          <dgm:dir/>
          <dgm:animLvl val="lvl"/>
          <dgm:resizeHandles val="exact"/>
        </dgm:presLayoutVars>
      </dgm:prSet>
      <dgm:spPr/>
    </dgm:pt>
    <dgm:pt modelId="{CE55729A-E612-48B9-BA24-7134E00D34EA}" type="pres">
      <dgm:prSet presAssocID="{021C4E58-F324-4F35-A815-9B79323D5DE9}" presName="parTxOnly" presStyleLbl="node1" presStyleIdx="0" presStyleCnt="3" custScaleX="72227" custLinFactNeighborX="-4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F791A8-0771-4B01-B47F-5641B9DCA764}" type="pres">
      <dgm:prSet presAssocID="{1A6E390F-7C18-4E5D-B750-078C330230C1}" presName="parTxOnlySpace" presStyleCnt="0"/>
      <dgm:spPr/>
    </dgm:pt>
    <dgm:pt modelId="{01A030B4-CFBD-4071-82C1-A3402ECCE64E}" type="pres">
      <dgm:prSet presAssocID="{31EBEC84-9EEB-4713-AA34-A59687FC69F1}" presName="parTxOnly" presStyleLbl="node1" presStyleIdx="1" presStyleCnt="3" custScaleX="63845" custLinFactNeighborX="-6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061F63-8450-44A6-AB69-775E4CA220CF}" type="pres">
      <dgm:prSet presAssocID="{B797BD0E-1948-471D-B174-6FED58D54560}" presName="parTxOnlySpace" presStyleCnt="0"/>
      <dgm:spPr/>
    </dgm:pt>
    <dgm:pt modelId="{B925BE35-E62D-47A9-AED4-FB3D1052B135}" type="pres">
      <dgm:prSet presAssocID="{3A7BD814-366C-4115-9EE7-6716577A3EEC}" presName="parTxOnly" presStyleLbl="node1" presStyleIdx="2" presStyleCnt="3" custScaleX="52626" custLinFactNeighborX="-6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0D6292C-D6FD-4BD9-9609-B24859AC86AE}" type="presOf" srcId="{31EBEC84-9EEB-4713-AA34-A59687FC69F1}" destId="{01A030B4-CFBD-4071-82C1-A3402ECCE64E}" srcOrd="0" destOrd="0" presId="urn:microsoft.com/office/officeart/2005/8/layout/chevron1"/>
    <dgm:cxn modelId="{F973FCE3-C711-4581-A37F-32CAFD5690FB}" srcId="{6CA31097-25E3-4A47-9EB0-BE7B555392F2}" destId="{31EBEC84-9EEB-4713-AA34-A59687FC69F1}" srcOrd="1" destOrd="0" parTransId="{CF822D1A-E93C-4B18-8287-0434316ED050}" sibTransId="{B797BD0E-1948-471D-B174-6FED58D54560}"/>
    <dgm:cxn modelId="{2D724367-A98B-4F57-B463-084EBCD18E0E}" srcId="{6CA31097-25E3-4A47-9EB0-BE7B555392F2}" destId="{021C4E58-F324-4F35-A815-9B79323D5DE9}" srcOrd="0" destOrd="0" parTransId="{07B06E02-EA49-4D60-8E0D-C6B984AF2C20}" sibTransId="{1A6E390F-7C18-4E5D-B750-078C330230C1}"/>
    <dgm:cxn modelId="{FFDF55C9-1E3F-4E14-8DAC-F6D3A3E6C9E6}" type="presOf" srcId="{021C4E58-F324-4F35-A815-9B79323D5DE9}" destId="{CE55729A-E612-48B9-BA24-7134E00D34EA}" srcOrd="0" destOrd="0" presId="urn:microsoft.com/office/officeart/2005/8/layout/chevron1"/>
    <dgm:cxn modelId="{05EDBEDB-4264-4803-9F8E-F915DB29A3D2}" type="presOf" srcId="{6CA31097-25E3-4A47-9EB0-BE7B555392F2}" destId="{C13A34E7-55D1-4447-94E4-367BB9C39840}" srcOrd="0" destOrd="0" presId="urn:microsoft.com/office/officeart/2005/8/layout/chevron1"/>
    <dgm:cxn modelId="{293CAE4C-2586-4DCD-BBD3-AE4F199C87CF}" type="presOf" srcId="{3A7BD814-366C-4115-9EE7-6716577A3EEC}" destId="{B925BE35-E62D-47A9-AED4-FB3D1052B135}" srcOrd="0" destOrd="0" presId="urn:microsoft.com/office/officeart/2005/8/layout/chevron1"/>
    <dgm:cxn modelId="{93B13A19-0578-4730-A294-79A93A3715C2}" srcId="{6CA31097-25E3-4A47-9EB0-BE7B555392F2}" destId="{3A7BD814-366C-4115-9EE7-6716577A3EEC}" srcOrd="2" destOrd="0" parTransId="{7F6BB119-7551-4D0E-98A6-1770AA9F9C42}" sibTransId="{9E4EF62C-07DD-4E73-B718-462AE7E2DA51}"/>
    <dgm:cxn modelId="{C34F474F-FC9C-47CD-ABD6-28047395E1AD}" type="presParOf" srcId="{C13A34E7-55D1-4447-94E4-367BB9C39840}" destId="{CE55729A-E612-48B9-BA24-7134E00D34EA}" srcOrd="0" destOrd="0" presId="urn:microsoft.com/office/officeart/2005/8/layout/chevron1"/>
    <dgm:cxn modelId="{C2094B85-73BD-45AA-95DB-CE58949DBE52}" type="presParOf" srcId="{C13A34E7-55D1-4447-94E4-367BB9C39840}" destId="{CBF791A8-0771-4B01-B47F-5641B9DCA764}" srcOrd="1" destOrd="0" presId="urn:microsoft.com/office/officeart/2005/8/layout/chevron1"/>
    <dgm:cxn modelId="{308104A6-0FC3-4AE0-8A7E-424A892B8E92}" type="presParOf" srcId="{C13A34E7-55D1-4447-94E4-367BB9C39840}" destId="{01A030B4-CFBD-4071-82C1-A3402ECCE64E}" srcOrd="2" destOrd="0" presId="urn:microsoft.com/office/officeart/2005/8/layout/chevron1"/>
    <dgm:cxn modelId="{B19CB280-73C9-47FA-8436-C3D8B03FC0F1}" type="presParOf" srcId="{C13A34E7-55D1-4447-94E4-367BB9C39840}" destId="{D8061F63-8450-44A6-AB69-775E4CA220CF}" srcOrd="3" destOrd="0" presId="urn:microsoft.com/office/officeart/2005/8/layout/chevron1"/>
    <dgm:cxn modelId="{263CABD9-A580-4158-937C-D1E0BC5BEAE8}" type="presParOf" srcId="{C13A34E7-55D1-4447-94E4-367BB9C39840}" destId="{B925BE35-E62D-47A9-AED4-FB3D1052B13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31097-25E3-4A47-9EB0-BE7B555392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21C4E58-F324-4F35-A815-9B79323D5DE9}">
      <dgm:prSet phldrT="[Text]" custT="1"/>
      <dgm:spPr>
        <a:solidFill>
          <a:schemeClr val="accent3"/>
        </a:solidFill>
      </dgm:spPr>
      <dgm:t>
        <a:bodyPr/>
        <a:lstStyle/>
        <a:p>
          <a:r>
            <a:rPr lang="cs-CZ" sz="1800" dirty="0"/>
            <a:t>1. ETAPA</a:t>
          </a:r>
        </a:p>
      </dgm:t>
    </dgm:pt>
    <dgm:pt modelId="{07B06E02-EA49-4D60-8E0D-C6B984AF2C20}" type="parTrans" cxnId="{2D724367-A98B-4F57-B463-084EBCD18E0E}">
      <dgm:prSet/>
      <dgm:spPr/>
      <dgm:t>
        <a:bodyPr/>
        <a:lstStyle/>
        <a:p>
          <a:endParaRPr lang="cs-CZ"/>
        </a:p>
      </dgm:t>
    </dgm:pt>
    <dgm:pt modelId="{1A6E390F-7C18-4E5D-B750-078C330230C1}" type="sibTrans" cxnId="{2D724367-A98B-4F57-B463-084EBCD18E0E}">
      <dgm:prSet/>
      <dgm:spPr/>
      <dgm:t>
        <a:bodyPr/>
        <a:lstStyle/>
        <a:p>
          <a:endParaRPr lang="cs-CZ"/>
        </a:p>
      </dgm:t>
    </dgm:pt>
    <dgm:pt modelId="{31EBEC84-9EEB-4713-AA34-A59687FC69F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cs-CZ" sz="1800" dirty="0"/>
            <a:t>2. ETAPA</a:t>
          </a:r>
        </a:p>
      </dgm:t>
    </dgm:pt>
    <dgm:pt modelId="{CF822D1A-E93C-4B18-8287-0434316ED050}" type="parTrans" cxnId="{F973FCE3-C711-4581-A37F-32CAFD5690FB}">
      <dgm:prSet/>
      <dgm:spPr/>
      <dgm:t>
        <a:bodyPr/>
        <a:lstStyle/>
        <a:p>
          <a:endParaRPr lang="cs-CZ"/>
        </a:p>
      </dgm:t>
    </dgm:pt>
    <dgm:pt modelId="{B797BD0E-1948-471D-B174-6FED58D54560}" type="sibTrans" cxnId="{F973FCE3-C711-4581-A37F-32CAFD5690FB}">
      <dgm:prSet/>
      <dgm:spPr/>
      <dgm:t>
        <a:bodyPr/>
        <a:lstStyle/>
        <a:p>
          <a:endParaRPr lang="cs-CZ"/>
        </a:p>
      </dgm:t>
    </dgm:pt>
    <dgm:pt modelId="{3A7BD814-366C-4115-9EE7-6716577A3EE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cs-CZ" sz="1800" dirty="0"/>
            <a:t>DOKONČENÍ</a:t>
          </a:r>
        </a:p>
      </dgm:t>
    </dgm:pt>
    <dgm:pt modelId="{7F6BB119-7551-4D0E-98A6-1770AA9F9C42}" type="parTrans" cxnId="{93B13A19-0578-4730-A294-79A93A3715C2}">
      <dgm:prSet/>
      <dgm:spPr/>
      <dgm:t>
        <a:bodyPr/>
        <a:lstStyle/>
        <a:p>
          <a:endParaRPr lang="cs-CZ"/>
        </a:p>
      </dgm:t>
    </dgm:pt>
    <dgm:pt modelId="{9E4EF62C-07DD-4E73-B718-462AE7E2DA51}" type="sibTrans" cxnId="{93B13A19-0578-4730-A294-79A93A3715C2}">
      <dgm:prSet/>
      <dgm:spPr/>
      <dgm:t>
        <a:bodyPr/>
        <a:lstStyle/>
        <a:p>
          <a:endParaRPr lang="cs-CZ"/>
        </a:p>
      </dgm:t>
    </dgm:pt>
    <dgm:pt modelId="{C13A34E7-55D1-4447-94E4-367BB9C39840}" type="pres">
      <dgm:prSet presAssocID="{6CA31097-25E3-4A47-9EB0-BE7B555392F2}" presName="Name0" presStyleCnt="0">
        <dgm:presLayoutVars>
          <dgm:dir/>
          <dgm:animLvl val="lvl"/>
          <dgm:resizeHandles val="exact"/>
        </dgm:presLayoutVars>
      </dgm:prSet>
      <dgm:spPr/>
    </dgm:pt>
    <dgm:pt modelId="{CE55729A-E612-48B9-BA24-7134E00D34EA}" type="pres">
      <dgm:prSet presAssocID="{021C4E58-F324-4F35-A815-9B79323D5DE9}" presName="parTxOnly" presStyleLbl="node1" presStyleIdx="0" presStyleCnt="3" custScaleX="72227" custLinFactNeighborX="-4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F791A8-0771-4B01-B47F-5641B9DCA764}" type="pres">
      <dgm:prSet presAssocID="{1A6E390F-7C18-4E5D-B750-078C330230C1}" presName="parTxOnlySpace" presStyleCnt="0"/>
      <dgm:spPr/>
    </dgm:pt>
    <dgm:pt modelId="{01A030B4-CFBD-4071-82C1-A3402ECCE64E}" type="pres">
      <dgm:prSet presAssocID="{31EBEC84-9EEB-4713-AA34-A59687FC69F1}" presName="parTxOnly" presStyleLbl="node1" presStyleIdx="1" presStyleCnt="3" custScaleX="63845" custLinFactNeighborX="-21711" custLinFactNeighborY="-21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061F63-8450-44A6-AB69-775E4CA220CF}" type="pres">
      <dgm:prSet presAssocID="{B797BD0E-1948-471D-B174-6FED58D54560}" presName="parTxOnlySpace" presStyleCnt="0"/>
      <dgm:spPr/>
    </dgm:pt>
    <dgm:pt modelId="{B925BE35-E62D-47A9-AED4-FB3D1052B135}" type="pres">
      <dgm:prSet presAssocID="{3A7BD814-366C-4115-9EE7-6716577A3EEC}" presName="parTxOnly" presStyleLbl="node1" presStyleIdx="2" presStyleCnt="3" custScaleX="63845" custLinFactNeighborX="-6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84E8DB6-94B1-45E7-A957-E6DDB64F053D}" type="presOf" srcId="{021C4E58-F324-4F35-A815-9B79323D5DE9}" destId="{CE55729A-E612-48B9-BA24-7134E00D34EA}" srcOrd="0" destOrd="0" presId="urn:microsoft.com/office/officeart/2005/8/layout/chevron1"/>
    <dgm:cxn modelId="{F973FCE3-C711-4581-A37F-32CAFD5690FB}" srcId="{6CA31097-25E3-4A47-9EB0-BE7B555392F2}" destId="{31EBEC84-9EEB-4713-AA34-A59687FC69F1}" srcOrd="1" destOrd="0" parTransId="{CF822D1A-E93C-4B18-8287-0434316ED050}" sibTransId="{B797BD0E-1948-471D-B174-6FED58D54560}"/>
    <dgm:cxn modelId="{2D724367-A98B-4F57-B463-084EBCD18E0E}" srcId="{6CA31097-25E3-4A47-9EB0-BE7B555392F2}" destId="{021C4E58-F324-4F35-A815-9B79323D5DE9}" srcOrd="0" destOrd="0" parTransId="{07B06E02-EA49-4D60-8E0D-C6B984AF2C20}" sibTransId="{1A6E390F-7C18-4E5D-B750-078C330230C1}"/>
    <dgm:cxn modelId="{4E3C5701-F049-418D-B4A4-5866196F89F2}" type="presOf" srcId="{3A7BD814-366C-4115-9EE7-6716577A3EEC}" destId="{B925BE35-E62D-47A9-AED4-FB3D1052B135}" srcOrd="0" destOrd="0" presId="urn:microsoft.com/office/officeart/2005/8/layout/chevron1"/>
    <dgm:cxn modelId="{E6E5FCB5-4320-47A5-A94A-BE5EC4006EDE}" type="presOf" srcId="{6CA31097-25E3-4A47-9EB0-BE7B555392F2}" destId="{C13A34E7-55D1-4447-94E4-367BB9C39840}" srcOrd="0" destOrd="0" presId="urn:microsoft.com/office/officeart/2005/8/layout/chevron1"/>
    <dgm:cxn modelId="{93B13A19-0578-4730-A294-79A93A3715C2}" srcId="{6CA31097-25E3-4A47-9EB0-BE7B555392F2}" destId="{3A7BD814-366C-4115-9EE7-6716577A3EEC}" srcOrd="2" destOrd="0" parTransId="{7F6BB119-7551-4D0E-98A6-1770AA9F9C42}" sibTransId="{9E4EF62C-07DD-4E73-B718-462AE7E2DA51}"/>
    <dgm:cxn modelId="{1B94078E-3268-4A4C-AE8F-96539C17D157}" type="presOf" srcId="{31EBEC84-9EEB-4713-AA34-A59687FC69F1}" destId="{01A030B4-CFBD-4071-82C1-A3402ECCE64E}" srcOrd="0" destOrd="0" presId="urn:microsoft.com/office/officeart/2005/8/layout/chevron1"/>
    <dgm:cxn modelId="{E91D26B4-7EF2-45A2-A43D-D9E4ECAAF02A}" type="presParOf" srcId="{C13A34E7-55D1-4447-94E4-367BB9C39840}" destId="{CE55729A-E612-48B9-BA24-7134E00D34EA}" srcOrd="0" destOrd="0" presId="urn:microsoft.com/office/officeart/2005/8/layout/chevron1"/>
    <dgm:cxn modelId="{F9542B05-7309-4852-BB73-DD48408918EC}" type="presParOf" srcId="{C13A34E7-55D1-4447-94E4-367BB9C39840}" destId="{CBF791A8-0771-4B01-B47F-5641B9DCA764}" srcOrd="1" destOrd="0" presId="urn:microsoft.com/office/officeart/2005/8/layout/chevron1"/>
    <dgm:cxn modelId="{ECE257E5-FDF6-477B-98A1-CD6217024E0F}" type="presParOf" srcId="{C13A34E7-55D1-4447-94E4-367BB9C39840}" destId="{01A030B4-CFBD-4071-82C1-A3402ECCE64E}" srcOrd="2" destOrd="0" presId="urn:microsoft.com/office/officeart/2005/8/layout/chevron1"/>
    <dgm:cxn modelId="{0DCB9A48-D1E2-42E1-AC69-5A891506AAC1}" type="presParOf" srcId="{C13A34E7-55D1-4447-94E4-367BB9C39840}" destId="{D8061F63-8450-44A6-AB69-775E4CA220CF}" srcOrd="3" destOrd="0" presId="urn:microsoft.com/office/officeart/2005/8/layout/chevron1"/>
    <dgm:cxn modelId="{C3CA1E7F-B825-4C29-9D5A-15A13C253EDF}" type="presParOf" srcId="{C13A34E7-55D1-4447-94E4-367BB9C39840}" destId="{B925BE35-E62D-47A9-AED4-FB3D1052B13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A31097-25E3-4A47-9EB0-BE7B555392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21C4E58-F324-4F35-A815-9B79323D5DE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sz="1400" dirty="0" smtClean="0"/>
            <a:t>Studie proveditelnosti</a:t>
          </a:r>
          <a:endParaRPr lang="cs-CZ" sz="1400" dirty="0"/>
        </a:p>
      </dgm:t>
    </dgm:pt>
    <dgm:pt modelId="{07B06E02-EA49-4D60-8E0D-C6B984AF2C20}" type="parTrans" cxnId="{2D724367-A98B-4F57-B463-084EBCD18E0E}">
      <dgm:prSet/>
      <dgm:spPr/>
      <dgm:t>
        <a:bodyPr/>
        <a:lstStyle/>
        <a:p>
          <a:endParaRPr lang="cs-CZ"/>
        </a:p>
      </dgm:t>
    </dgm:pt>
    <dgm:pt modelId="{1A6E390F-7C18-4E5D-B750-078C330230C1}" type="sibTrans" cxnId="{2D724367-A98B-4F57-B463-084EBCD18E0E}">
      <dgm:prSet/>
      <dgm:spPr/>
      <dgm:t>
        <a:bodyPr/>
        <a:lstStyle/>
        <a:p>
          <a:endParaRPr lang="cs-CZ"/>
        </a:p>
      </dgm:t>
    </dgm:pt>
    <dgm:pt modelId="{31EBEC84-9EEB-4713-AA34-A59687FC69F1}">
      <dgm:prSet phldrT="[Text]" custT="1"/>
      <dgm:spPr/>
      <dgm:t>
        <a:bodyPr/>
        <a:lstStyle/>
        <a:p>
          <a:r>
            <a:rPr lang="cs-CZ" sz="1400" dirty="0" smtClean="0"/>
            <a:t>Aktualizace územních plánů</a:t>
          </a:r>
          <a:endParaRPr lang="cs-CZ" sz="1400" dirty="0"/>
        </a:p>
      </dgm:t>
    </dgm:pt>
    <dgm:pt modelId="{CF822D1A-E93C-4B18-8287-0434316ED050}" type="parTrans" cxnId="{F973FCE3-C711-4581-A37F-32CAFD5690FB}">
      <dgm:prSet/>
      <dgm:spPr/>
      <dgm:t>
        <a:bodyPr/>
        <a:lstStyle/>
        <a:p>
          <a:endParaRPr lang="cs-CZ"/>
        </a:p>
      </dgm:t>
    </dgm:pt>
    <dgm:pt modelId="{B797BD0E-1948-471D-B174-6FED58D54560}" type="sibTrans" cxnId="{F973FCE3-C711-4581-A37F-32CAFD5690FB}">
      <dgm:prSet/>
      <dgm:spPr/>
      <dgm:t>
        <a:bodyPr/>
        <a:lstStyle/>
        <a:p>
          <a:endParaRPr lang="cs-CZ"/>
        </a:p>
      </dgm:t>
    </dgm:pt>
    <dgm:pt modelId="{3A7BD814-366C-4115-9EE7-6716577A3EEC}">
      <dgm:prSet phldrT="[Text]" custT="1"/>
      <dgm:spPr/>
      <dgm:t>
        <a:bodyPr/>
        <a:lstStyle/>
        <a:p>
          <a:r>
            <a:rPr lang="cs-CZ" sz="1400" dirty="0" smtClean="0"/>
            <a:t>Územní rozhodnutí</a:t>
          </a:r>
          <a:endParaRPr lang="cs-CZ" sz="1400" dirty="0"/>
        </a:p>
      </dgm:t>
    </dgm:pt>
    <dgm:pt modelId="{7F6BB119-7551-4D0E-98A6-1770AA9F9C42}" type="parTrans" cxnId="{93B13A19-0578-4730-A294-79A93A3715C2}">
      <dgm:prSet/>
      <dgm:spPr/>
      <dgm:t>
        <a:bodyPr/>
        <a:lstStyle/>
        <a:p>
          <a:endParaRPr lang="cs-CZ"/>
        </a:p>
      </dgm:t>
    </dgm:pt>
    <dgm:pt modelId="{9E4EF62C-07DD-4E73-B718-462AE7E2DA51}" type="sibTrans" cxnId="{93B13A19-0578-4730-A294-79A93A3715C2}">
      <dgm:prSet/>
      <dgm:spPr/>
      <dgm:t>
        <a:bodyPr/>
        <a:lstStyle/>
        <a:p>
          <a:endParaRPr lang="cs-CZ"/>
        </a:p>
      </dgm:t>
    </dgm:pt>
    <dgm:pt modelId="{1E264B83-F144-455C-BBBB-FCA06E17C3BB}">
      <dgm:prSet custT="1"/>
      <dgm:spPr/>
      <dgm:t>
        <a:bodyPr/>
        <a:lstStyle/>
        <a:p>
          <a:r>
            <a:rPr lang="cs-CZ" sz="1400" dirty="0" smtClean="0"/>
            <a:t>Stavební povolení</a:t>
          </a:r>
          <a:endParaRPr lang="cs-CZ" sz="1400" dirty="0"/>
        </a:p>
      </dgm:t>
    </dgm:pt>
    <dgm:pt modelId="{7A220418-71A8-4F6B-9C4B-BB6C1F9B7710}" type="parTrans" cxnId="{A2100C12-771B-4A69-B82E-979D21AB051A}">
      <dgm:prSet/>
      <dgm:spPr/>
      <dgm:t>
        <a:bodyPr/>
        <a:lstStyle/>
        <a:p>
          <a:endParaRPr lang="cs-CZ"/>
        </a:p>
      </dgm:t>
    </dgm:pt>
    <dgm:pt modelId="{34136B37-CB2A-4A07-A569-5B0C08F8950F}" type="sibTrans" cxnId="{A2100C12-771B-4A69-B82E-979D21AB051A}">
      <dgm:prSet/>
      <dgm:spPr/>
      <dgm:t>
        <a:bodyPr/>
        <a:lstStyle/>
        <a:p>
          <a:endParaRPr lang="cs-CZ"/>
        </a:p>
      </dgm:t>
    </dgm:pt>
    <dgm:pt modelId="{C13A34E7-55D1-4447-94E4-367BB9C39840}" type="pres">
      <dgm:prSet presAssocID="{6CA31097-25E3-4A47-9EB0-BE7B555392F2}" presName="Name0" presStyleCnt="0">
        <dgm:presLayoutVars>
          <dgm:dir/>
          <dgm:animLvl val="lvl"/>
          <dgm:resizeHandles val="exact"/>
        </dgm:presLayoutVars>
      </dgm:prSet>
      <dgm:spPr/>
    </dgm:pt>
    <dgm:pt modelId="{CE55729A-E612-48B9-BA24-7134E00D34EA}" type="pres">
      <dgm:prSet presAssocID="{021C4E58-F324-4F35-A815-9B79323D5DE9}" presName="parTxOnly" presStyleLbl="node1" presStyleIdx="0" presStyleCnt="4" custScaleX="82731" custLinFactNeighborX="-4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F791A8-0771-4B01-B47F-5641B9DCA764}" type="pres">
      <dgm:prSet presAssocID="{1A6E390F-7C18-4E5D-B750-078C330230C1}" presName="parTxOnlySpace" presStyleCnt="0"/>
      <dgm:spPr/>
    </dgm:pt>
    <dgm:pt modelId="{01A030B4-CFBD-4071-82C1-A3402ECCE64E}" type="pres">
      <dgm:prSet presAssocID="{31EBEC84-9EEB-4713-AA34-A59687FC69F1}" presName="parTxOnly" presStyleLbl="node1" presStyleIdx="1" presStyleCnt="4" custScaleX="81418" custLinFactNeighborX="-6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061F63-8450-44A6-AB69-775E4CA220CF}" type="pres">
      <dgm:prSet presAssocID="{B797BD0E-1948-471D-B174-6FED58D54560}" presName="parTxOnlySpace" presStyleCnt="0"/>
      <dgm:spPr/>
    </dgm:pt>
    <dgm:pt modelId="{B925BE35-E62D-47A9-AED4-FB3D1052B135}" type="pres">
      <dgm:prSet presAssocID="{3A7BD814-366C-4115-9EE7-6716577A3EEC}" presName="parTxOnly" presStyleLbl="node1" presStyleIdx="2" presStyleCnt="4" custScaleX="76829" custLinFactNeighborX="-6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D6EF8E-765E-4292-907E-2850B84A2846}" type="pres">
      <dgm:prSet presAssocID="{9E4EF62C-07DD-4E73-B718-462AE7E2DA51}" presName="parTxOnlySpace" presStyleCnt="0"/>
      <dgm:spPr/>
    </dgm:pt>
    <dgm:pt modelId="{15A9BA7B-264E-4038-BC05-78165DD17F9D}" type="pres">
      <dgm:prSet presAssocID="{1E264B83-F144-455C-BBBB-FCA06E17C3BB}" presName="parTxOnly" presStyleLbl="node1" presStyleIdx="3" presStyleCnt="4" custScaleX="690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3B13A19-0578-4730-A294-79A93A3715C2}" srcId="{6CA31097-25E3-4A47-9EB0-BE7B555392F2}" destId="{3A7BD814-366C-4115-9EE7-6716577A3EEC}" srcOrd="2" destOrd="0" parTransId="{7F6BB119-7551-4D0E-98A6-1770AA9F9C42}" sibTransId="{9E4EF62C-07DD-4E73-B718-462AE7E2DA51}"/>
    <dgm:cxn modelId="{663A0A03-C4C5-44ED-B790-08F2BAE6DF19}" type="presOf" srcId="{1E264B83-F144-455C-BBBB-FCA06E17C3BB}" destId="{15A9BA7B-264E-4038-BC05-78165DD17F9D}" srcOrd="0" destOrd="0" presId="urn:microsoft.com/office/officeart/2005/8/layout/chevron1"/>
    <dgm:cxn modelId="{964071BD-C8D6-448A-B02A-A612C43EE776}" type="presOf" srcId="{021C4E58-F324-4F35-A815-9B79323D5DE9}" destId="{CE55729A-E612-48B9-BA24-7134E00D34EA}" srcOrd="0" destOrd="0" presId="urn:microsoft.com/office/officeart/2005/8/layout/chevron1"/>
    <dgm:cxn modelId="{A2100C12-771B-4A69-B82E-979D21AB051A}" srcId="{6CA31097-25E3-4A47-9EB0-BE7B555392F2}" destId="{1E264B83-F144-455C-BBBB-FCA06E17C3BB}" srcOrd="3" destOrd="0" parTransId="{7A220418-71A8-4F6B-9C4B-BB6C1F9B7710}" sibTransId="{34136B37-CB2A-4A07-A569-5B0C08F8950F}"/>
    <dgm:cxn modelId="{DB11E559-567B-496E-A91C-385BA80D1F59}" type="presOf" srcId="{3A7BD814-366C-4115-9EE7-6716577A3EEC}" destId="{B925BE35-E62D-47A9-AED4-FB3D1052B135}" srcOrd="0" destOrd="0" presId="urn:microsoft.com/office/officeart/2005/8/layout/chevron1"/>
    <dgm:cxn modelId="{2D724367-A98B-4F57-B463-084EBCD18E0E}" srcId="{6CA31097-25E3-4A47-9EB0-BE7B555392F2}" destId="{021C4E58-F324-4F35-A815-9B79323D5DE9}" srcOrd="0" destOrd="0" parTransId="{07B06E02-EA49-4D60-8E0D-C6B984AF2C20}" sibTransId="{1A6E390F-7C18-4E5D-B750-078C330230C1}"/>
    <dgm:cxn modelId="{E88EFCE3-CAFC-4C3B-9B15-B7444247CEF4}" type="presOf" srcId="{31EBEC84-9EEB-4713-AA34-A59687FC69F1}" destId="{01A030B4-CFBD-4071-82C1-A3402ECCE64E}" srcOrd="0" destOrd="0" presId="urn:microsoft.com/office/officeart/2005/8/layout/chevron1"/>
    <dgm:cxn modelId="{6B37C6C7-DE80-44D8-943D-032C5DC2A446}" type="presOf" srcId="{6CA31097-25E3-4A47-9EB0-BE7B555392F2}" destId="{C13A34E7-55D1-4447-94E4-367BB9C39840}" srcOrd="0" destOrd="0" presId="urn:microsoft.com/office/officeart/2005/8/layout/chevron1"/>
    <dgm:cxn modelId="{F973FCE3-C711-4581-A37F-32CAFD5690FB}" srcId="{6CA31097-25E3-4A47-9EB0-BE7B555392F2}" destId="{31EBEC84-9EEB-4713-AA34-A59687FC69F1}" srcOrd="1" destOrd="0" parTransId="{CF822D1A-E93C-4B18-8287-0434316ED050}" sibTransId="{B797BD0E-1948-471D-B174-6FED58D54560}"/>
    <dgm:cxn modelId="{173D1F91-07F2-4B55-A3B3-68CAE796FFCE}" type="presParOf" srcId="{C13A34E7-55D1-4447-94E4-367BB9C39840}" destId="{CE55729A-E612-48B9-BA24-7134E00D34EA}" srcOrd="0" destOrd="0" presId="urn:microsoft.com/office/officeart/2005/8/layout/chevron1"/>
    <dgm:cxn modelId="{7DEA2C16-CF27-40C3-A3E4-BA7449CA3628}" type="presParOf" srcId="{C13A34E7-55D1-4447-94E4-367BB9C39840}" destId="{CBF791A8-0771-4B01-B47F-5641B9DCA764}" srcOrd="1" destOrd="0" presId="urn:microsoft.com/office/officeart/2005/8/layout/chevron1"/>
    <dgm:cxn modelId="{3C693417-7B95-403E-9C22-F52F310619B2}" type="presParOf" srcId="{C13A34E7-55D1-4447-94E4-367BB9C39840}" destId="{01A030B4-CFBD-4071-82C1-A3402ECCE64E}" srcOrd="2" destOrd="0" presId="urn:microsoft.com/office/officeart/2005/8/layout/chevron1"/>
    <dgm:cxn modelId="{7CE77629-C57D-4116-9CE7-A38690496B62}" type="presParOf" srcId="{C13A34E7-55D1-4447-94E4-367BB9C39840}" destId="{D8061F63-8450-44A6-AB69-775E4CA220CF}" srcOrd="3" destOrd="0" presId="urn:microsoft.com/office/officeart/2005/8/layout/chevron1"/>
    <dgm:cxn modelId="{D3C99E1D-BEB7-490B-AEBE-20421E44B60D}" type="presParOf" srcId="{C13A34E7-55D1-4447-94E4-367BB9C39840}" destId="{B925BE35-E62D-47A9-AED4-FB3D1052B135}" srcOrd="4" destOrd="0" presId="urn:microsoft.com/office/officeart/2005/8/layout/chevron1"/>
    <dgm:cxn modelId="{A0009D6B-01BB-472B-982F-20C5C6F2797A}" type="presParOf" srcId="{C13A34E7-55D1-4447-94E4-367BB9C39840}" destId="{02D6EF8E-765E-4292-907E-2850B84A2846}" srcOrd="5" destOrd="0" presId="urn:microsoft.com/office/officeart/2005/8/layout/chevron1"/>
    <dgm:cxn modelId="{76E7893F-3BFC-4277-BCD8-073BEEFA7A37}" type="presParOf" srcId="{C13A34E7-55D1-4447-94E4-367BB9C39840}" destId="{15A9BA7B-264E-4038-BC05-78165DD17F9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A31097-25E3-4A47-9EB0-BE7B555392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21C4E58-F324-4F35-A815-9B79323D5DE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sz="1400" dirty="0" smtClean="0"/>
            <a:t>Studie proveditelnosti</a:t>
          </a:r>
          <a:endParaRPr lang="cs-CZ" sz="1400" dirty="0"/>
        </a:p>
      </dgm:t>
    </dgm:pt>
    <dgm:pt modelId="{07B06E02-EA49-4D60-8E0D-C6B984AF2C20}" type="parTrans" cxnId="{2D724367-A98B-4F57-B463-084EBCD18E0E}">
      <dgm:prSet/>
      <dgm:spPr/>
      <dgm:t>
        <a:bodyPr/>
        <a:lstStyle/>
        <a:p>
          <a:endParaRPr lang="cs-CZ"/>
        </a:p>
      </dgm:t>
    </dgm:pt>
    <dgm:pt modelId="{1A6E390F-7C18-4E5D-B750-078C330230C1}" type="sibTrans" cxnId="{2D724367-A98B-4F57-B463-084EBCD18E0E}">
      <dgm:prSet/>
      <dgm:spPr/>
      <dgm:t>
        <a:bodyPr/>
        <a:lstStyle/>
        <a:p>
          <a:endParaRPr lang="cs-CZ"/>
        </a:p>
      </dgm:t>
    </dgm:pt>
    <dgm:pt modelId="{31EBEC84-9EEB-4713-AA34-A59687FC69F1}">
      <dgm:prSet phldrT="[Text]" custT="1"/>
      <dgm:spPr/>
      <dgm:t>
        <a:bodyPr/>
        <a:lstStyle/>
        <a:p>
          <a:r>
            <a:rPr lang="cs-CZ" sz="1400" dirty="0" smtClean="0"/>
            <a:t>Aktualizace územních plánů</a:t>
          </a:r>
          <a:endParaRPr lang="cs-CZ" sz="1400" dirty="0"/>
        </a:p>
      </dgm:t>
    </dgm:pt>
    <dgm:pt modelId="{CF822D1A-E93C-4B18-8287-0434316ED050}" type="parTrans" cxnId="{F973FCE3-C711-4581-A37F-32CAFD5690FB}">
      <dgm:prSet/>
      <dgm:spPr/>
      <dgm:t>
        <a:bodyPr/>
        <a:lstStyle/>
        <a:p>
          <a:endParaRPr lang="cs-CZ"/>
        </a:p>
      </dgm:t>
    </dgm:pt>
    <dgm:pt modelId="{B797BD0E-1948-471D-B174-6FED58D54560}" type="sibTrans" cxnId="{F973FCE3-C711-4581-A37F-32CAFD5690FB}">
      <dgm:prSet/>
      <dgm:spPr/>
      <dgm:t>
        <a:bodyPr/>
        <a:lstStyle/>
        <a:p>
          <a:endParaRPr lang="cs-CZ"/>
        </a:p>
      </dgm:t>
    </dgm:pt>
    <dgm:pt modelId="{3A7BD814-366C-4115-9EE7-6716577A3EEC}">
      <dgm:prSet phldrT="[Text]" custT="1"/>
      <dgm:spPr/>
      <dgm:t>
        <a:bodyPr/>
        <a:lstStyle/>
        <a:p>
          <a:r>
            <a:rPr lang="cs-CZ" sz="1400" dirty="0" smtClean="0"/>
            <a:t>Územní rozhodnutí</a:t>
          </a:r>
          <a:endParaRPr lang="cs-CZ" sz="1400" dirty="0"/>
        </a:p>
      </dgm:t>
    </dgm:pt>
    <dgm:pt modelId="{7F6BB119-7551-4D0E-98A6-1770AA9F9C42}" type="parTrans" cxnId="{93B13A19-0578-4730-A294-79A93A3715C2}">
      <dgm:prSet/>
      <dgm:spPr/>
      <dgm:t>
        <a:bodyPr/>
        <a:lstStyle/>
        <a:p>
          <a:endParaRPr lang="cs-CZ"/>
        </a:p>
      </dgm:t>
    </dgm:pt>
    <dgm:pt modelId="{9E4EF62C-07DD-4E73-B718-462AE7E2DA51}" type="sibTrans" cxnId="{93B13A19-0578-4730-A294-79A93A3715C2}">
      <dgm:prSet/>
      <dgm:spPr/>
      <dgm:t>
        <a:bodyPr/>
        <a:lstStyle/>
        <a:p>
          <a:endParaRPr lang="cs-CZ"/>
        </a:p>
      </dgm:t>
    </dgm:pt>
    <dgm:pt modelId="{1E264B83-F144-455C-BBBB-FCA06E17C3BB}">
      <dgm:prSet custT="1"/>
      <dgm:spPr/>
      <dgm:t>
        <a:bodyPr/>
        <a:lstStyle/>
        <a:p>
          <a:r>
            <a:rPr lang="cs-CZ" sz="1400" dirty="0" smtClean="0"/>
            <a:t>Stavební povolení</a:t>
          </a:r>
          <a:endParaRPr lang="cs-CZ" sz="1400" dirty="0"/>
        </a:p>
      </dgm:t>
    </dgm:pt>
    <dgm:pt modelId="{7A220418-71A8-4F6B-9C4B-BB6C1F9B7710}" type="parTrans" cxnId="{A2100C12-771B-4A69-B82E-979D21AB051A}">
      <dgm:prSet/>
      <dgm:spPr/>
      <dgm:t>
        <a:bodyPr/>
        <a:lstStyle/>
        <a:p>
          <a:endParaRPr lang="cs-CZ"/>
        </a:p>
      </dgm:t>
    </dgm:pt>
    <dgm:pt modelId="{34136B37-CB2A-4A07-A569-5B0C08F8950F}" type="sibTrans" cxnId="{A2100C12-771B-4A69-B82E-979D21AB051A}">
      <dgm:prSet/>
      <dgm:spPr/>
      <dgm:t>
        <a:bodyPr/>
        <a:lstStyle/>
        <a:p>
          <a:endParaRPr lang="cs-CZ"/>
        </a:p>
      </dgm:t>
    </dgm:pt>
    <dgm:pt modelId="{C13A34E7-55D1-4447-94E4-367BB9C39840}" type="pres">
      <dgm:prSet presAssocID="{6CA31097-25E3-4A47-9EB0-BE7B555392F2}" presName="Name0" presStyleCnt="0">
        <dgm:presLayoutVars>
          <dgm:dir/>
          <dgm:animLvl val="lvl"/>
          <dgm:resizeHandles val="exact"/>
        </dgm:presLayoutVars>
      </dgm:prSet>
      <dgm:spPr/>
    </dgm:pt>
    <dgm:pt modelId="{CE55729A-E612-48B9-BA24-7134E00D34EA}" type="pres">
      <dgm:prSet presAssocID="{021C4E58-F324-4F35-A815-9B79323D5DE9}" presName="parTxOnly" presStyleLbl="node1" presStyleIdx="0" presStyleCnt="4" custScaleX="82731" custLinFactNeighborX="-4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F791A8-0771-4B01-B47F-5641B9DCA764}" type="pres">
      <dgm:prSet presAssocID="{1A6E390F-7C18-4E5D-B750-078C330230C1}" presName="parTxOnlySpace" presStyleCnt="0"/>
      <dgm:spPr/>
    </dgm:pt>
    <dgm:pt modelId="{01A030B4-CFBD-4071-82C1-A3402ECCE64E}" type="pres">
      <dgm:prSet presAssocID="{31EBEC84-9EEB-4713-AA34-A59687FC69F1}" presName="parTxOnly" presStyleLbl="node1" presStyleIdx="1" presStyleCnt="4" custScaleX="81418" custLinFactNeighborX="-6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061F63-8450-44A6-AB69-775E4CA220CF}" type="pres">
      <dgm:prSet presAssocID="{B797BD0E-1948-471D-B174-6FED58D54560}" presName="parTxOnlySpace" presStyleCnt="0"/>
      <dgm:spPr/>
    </dgm:pt>
    <dgm:pt modelId="{B925BE35-E62D-47A9-AED4-FB3D1052B135}" type="pres">
      <dgm:prSet presAssocID="{3A7BD814-366C-4115-9EE7-6716577A3EEC}" presName="parTxOnly" presStyleLbl="node1" presStyleIdx="2" presStyleCnt="4" custScaleX="76829" custLinFactNeighborX="-6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D6EF8E-765E-4292-907E-2850B84A2846}" type="pres">
      <dgm:prSet presAssocID="{9E4EF62C-07DD-4E73-B718-462AE7E2DA51}" presName="parTxOnlySpace" presStyleCnt="0"/>
      <dgm:spPr/>
    </dgm:pt>
    <dgm:pt modelId="{15A9BA7B-264E-4038-BC05-78165DD17F9D}" type="pres">
      <dgm:prSet presAssocID="{1E264B83-F144-455C-BBBB-FCA06E17C3BB}" presName="parTxOnly" presStyleLbl="node1" presStyleIdx="3" presStyleCnt="4" custScaleX="690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426E72-0762-4558-A3FE-0A8513282DB6}" type="presOf" srcId="{3A7BD814-366C-4115-9EE7-6716577A3EEC}" destId="{B925BE35-E62D-47A9-AED4-FB3D1052B135}" srcOrd="0" destOrd="0" presId="urn:microsoft.com/office/officeart/2005/8/layout/chevron1"/>
    <dgm:cxn modelId="{A2100C12-771B-4A69-B82E-979D21AB051A}" srcId="{6CA31097-25E3-4A47-9EB0-BE7B555392F2}" destId="{1E264B83-F144-455C-BBBB-FCA06E17C3BB}" srcOrd="3" destOrd="0" parTransId="{7A220418-71A8-4F6B-9C4B-BB6C1F9B7710}" sibTransId="{34136B37-CB2A-4A07-A569-5B0C08F8950F}"/>
    <dgm:cxn modelId="{F973FCE3-C711-4581-A37F-32CAFD5690FB}" srcId="{6CA31097-25E3-4A47-9EB0-BE7B555392F2}" destId="{31EBEC84-9EEB-4713-AA34-A59687FC69F1}" srcOrd="1" destOrd="0" parTransId="{CF822D1A-E93C-4B18-8287-0434316ED050}" sibTransId="{B797BD0E-1948-471D-B174-6FED58D54560}"/>
    <dgm:cxn modelId="{2D724367-A98B-4F57-B463-084EBCD18E0E}" srcId="{6CA31097-25E3-4A47-9EB0-BE7B555392F2}" destId="{021C4E58-F324-4F35-A815-9B79323D5DE9}" srcOrd="0" destOrd="0" parTransId="{07B06E02-EA49-4D60-8E0D-C6B984AF2C20}" sibTransId="{1A6E390F-7C18-4E5D-B750-078C330230C1}"/>
    <dgm:cxn modelId="{C2E9FFFC-7998-43F0-B805-EB5465391DB3}" type="presOf" srcId="{31EBEC84-9EEB-4713-AA34-A59687FC69F1}" destId="{01A030B4-CFBD-4071-82C1-A3402ECCE64E}" srcOrd="0" destOrd="0" presId="urn:microsoft.com/office/officeart/2005/8/layout/chevron1"/>
    <dgm:cxn modelId="{9E7F2901-A3EA-4E37-9304-8B6755426DDC}" type="presOf" srcId="{1E264B83-F144-455C-BBBB-FCA06E17C3BB}" destId="{15A9BA7B-264E-4038-BC05-78165DD17F9D}" srcOrd="0" destOrd="0" presId="urn:microsoft.com/office/officeart/2005/8/layout/chevron1"/>
    <dgm:cxn modelId="{3CF54658-39A9-4CCC-9F8F-2FFCBF509283}" type="presOf" srcId="{021C4E58-F324-4F35-A815-9B79323D5DE9}" destId="{CE55729A-E612-48B9-BA24-7134E00D34EA}" srcOrd="0" destOrd="0" presId="urn:microsoft.com/office/officeart/2005/8/layout/chevron1"/>
    <dgm:cxn modelId="{F781DA12-1CF0-48F1-9DB9-EC57403041EC}" type="presOf" srcId="{6CA31097-25E3-4A47-9EB0-BE7B555392F2}" destId="{C13A34E7-55D1-4447-94E4-367BB9C39840}" srcOrd="0" destOrd="0" presId="urn:microsoft.com/office/officeart/2005/8/layout/chevron1"/>
    <dgm:cxn modelId="{93B13A19-0578-4730-A294-79A93A3715C2}" srcId="{6CA31097-25E3-4A47-9EB0-BE7B555392F2}" destId="{3A7BD814-366C-4115-9EE7-6716577A3EEC}" srcOrd="2" destOrd="0" parTransId="{7F6BB119-7551-4D0E-98A6-1770AA9F9C42}" sibTransId="{9E4EF62C-07DD-4E73-B718-462AE7E2DA51}"/>
    <dgm:cxn modelId="{DD9C13F0-5FA7-4C9D-91F9-A4B5595024BE}" type="presParOf" srcId="{C13A34E7-55D1-4447-94E4-367BB9C39840}" destId="{CE55729A-E612-48B9-BA24-7134E00D34EA}" srcOrd="0" destOrd="0" presId="urn:microsoft.com/office/officeart/2005/8/layout/chevron1"/>
    <dgm:cxn modelId="{225A2929-24E5-45BC-80CD-340BA02644E6}" type="presParOf" srcId="{C13A34E7-55D1-4447-94E4-367BB9C39840}" destId="{CBF791A8-0771-4B01-B47F-5641B9DCA764}" srcOrd="1" destOrd="0" presId="urn:microsoft.com/office/officeart/2005/8/layout/chevron1"/>
    <dgm:cxn modelId="{206C9726-D611-4A85-BB27-9C66CFB393A3}" type="presParOf" srcId="{C13A34E7-55D1-4447-94E4-367BB9C39840}" destId="{01A030B4-CFBD-4071-82C1-A3402ECCE64E}" srcOrd="2" destOrd="0" presId="urn:microsoft.com/office/officeart/2005/8/layout/chevron1"/>
    <dgm:cxn modelId="{F529779F-DEE4-4ED1-9624-087E951C8BF0}" type="presParOf" srcId="{C13A34E7-55D1-4447-94E4-367BB9C39840}" destId="{D8061F63-8450-44A6-AB69-775E4CA220CF}" srcOrd="3" destOrd="0" presId="urn:microsoft.com/office/officeart/2005/8/layout/chevron1"/>
    <dgm:cxn modelId="{AD74EE4D-844B-46F7-811E-8923C98EC228}" type="presParOf" srcId="{C13A34E7-55D1-4447-94E4-367BB9C39840}" destId="{B925BE35-E62D-47A9-AED4-FB3D1052B135}" srcOrd="4" destOrd="0" presId="urn:microsoft.com/office/officeart/2005/8/layout/chevron1"/>
    <dgm:cxn modelId="{C7E11463-021E-475B-A978-2226626BC90A}" type="presParOf" srcId="{C13A34E7-55D1-4447-94E4-367BB9C39840}" destId="{02D6EF8E-765E-4292-907E-2850B84A2846}" srcOrd="5" destOrd="0" presId="urn:microsoft.com/office/officeart/2005/8/layout/chevron1"/>
    <dgm:cxn modelId="{C6B09E6D-F959-4334-AC52-A9EA010C0BDA}" type="presParOf" srcId="{C13A34E7-55D1-4447-94E4-367BB9C39840}" destId="{15A9BA7B-264E-4038-BC05-78165DD17F9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A31097-25E3-4A47-9EB0-BE7B555392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21C4E58-F324-4F35-A815-9B79323D5DE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sz="1400" dirty="0" smtClean="0"/>
            <a:t>Studie proveditelnosti</a:t>
          </a:r>
          <a:endParaRPr lang="cs-CZ" sz="1400" dirty="0"/>
        </a:p>
      </dgm:t>
    </dgm:pt>
    <dgm:pt modelId="{07B06E02-EA49-4D60-8E0D-C6B984AF2C20}" type="parTrans" cxnId="{2D724367-A98B-4F57-B463-084EBCD18E0E}">
      <dgm:prSet/>
      <dgm:spPr/>
      <dgm:t>
        <a:bodyPr/>
        <a:lstStyle/>
        <a:p>
          <a:endParaRPr lang="cs-CZ"/>
        </a:p>
      </dgm:t>
    </dgm:pt>
    <dgm:pt modelId="{1A6E390F-7C18-4E5D-B750-078C330230C1}" type="sibTrans" cxnId="{2D724367-A98B-4F57-B463-084EBCD18E0E}">
      <dgm:prSet/>
      <dgm:spPr/>
      <dgm:t>
        <a:bodyPr/>
        <a:lstStyle/>
        <a:p>
          <a:endParaRPr lang="cs-CZ"/>
        </a:p>
      </dgm:t>
    </dgm:pt>
    <dgm:pt modelId="{31EBEC84-9EEB-4713-AA34-A59687FC69F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sz="1400" dirty="0" smtClean="0"/>
            <a:t>Aktualizace územních plánů</a:t>
          </a:r>
          <a:endParaRPr lang="cs-CZ" sz="1400" dirty="0"/>
        </a:p>
      </dgm:t>
    </dgm:pt>
    <dgm:pt modelId="{CF822D1A-E93C-4B18-8287-0434316ED050}" type="parTrans" cxnId="{F973FCE3-C711-4581-A37F-32CAFD5690FB}">
      <dgm:prSet/>
      <dgm:spPr/>
      <dgm:t>
        <a:bodyPr/>
        <a:lstStyle/>
        <a:p>
          <a:endParaRPr lang="cs-CZ"/>
        </a:p>
      </dgm:t>
    </dgm:pt>
    <dgm:pt modelId="{B797BD0E-1948-471D-B174-6FED58D54560}" type="sibTrans" cxnId="{F973FCE3-C711-4581-A37F-32CAFD5690FB}">
      <dgm:prSet/>
      <dgm:spPr/>
      <dgm:t>
        <a:bodyPr/>
        <a:lstStyle/>
        <a:p>
          <a:endParaRPr lang="cs-CZ"/>
        </a:p>
      </dgm:t>
    </dgm:pt>
    <dgm:pt modelId="{3A7BD814-366C-4115-9EE7-6716577A3EE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cs-CZ" sz="1400" dirty="0" smtClean="0"/>
            <a:t>Územní rozhodnutí</a:t>
          </a:r>
          <a:endParaRPr lang="cs-CZ" sz="1400" dirty="0"/>
        </a:p>
      </dgm:t>
    </dgm:pt>
    <dgm:pt modelId="{7F6BB119-7551-4D0E-98A6-1770AA9F9C42}" type="parTrans" cxnId="{93B13A19-0578-4730-A294-79A93A3715C2}">
      <dgm:prSet/>
      <dgm:spPr/>
      <dgm:t>
        <a:bodyPr/>
        <a:lstStyle/>
        <a:p>
          <a:endParaRPr lang="cs-CZ"/>
        </a:p>
      </dgm:t>
    </dgm:pt>
    <dgm:pt modelId="{9E4EF62C-07DD-4E73-B718-462AE7E2DA51}" type="sibTrans" cxnId="{93B13A19-0578-4730-A294-79A93A3715C2}">
      <dgm:prSet/>
      <dgm:spPr/>
      <dgm:t>
        <a:bodyPr/>
        <a:lstStyle/>
        <a:p>
          <a:endParaRPr lang="cs-CZ"/>
        </a:p>
      </dgm:t>
    </dgm:pt>
    <dgm:pt modelId="{1E264B83-F144-455C-BBBB-FCA06E17C3BB}">
      <dgm:prSet custT="1"/>
      <dgm:spPr/>
      <dgm:t>
        <a:bodyPr/>
        <a:lstStyle/>
        <a:p>
          <a:r>
            <a:rPr lang="cs-CZ" sz="1400" dirty="0" smtClean="0"/>
            <a:t>Stavební povolení</a:t>
          </a:r>
          <a:endParaRPr lang="cs-CZ" sz="1400" dirty="0"/>
        </a:p>
      </dgm:t>
    </dgm:pt>
    <dgm:pt modelId="{7A220418-71A8-4F6B-9C4B-BB6C1F9B7710}" type="parTrans" cxnId="{A2100C12-771B-4A69-B82E-979D21AB051A}">
      <dgm:prSet/>
      <dgm:spPr/>
      <dgm:t>
        <a:bodyPr/>
        <a:lstStyle/>
        <a:p>
          <a:endParaRPr lang="cs-CZ"/>
        </a:p>
      </dgm:t>
    </dgm:pt>
    <dgm:pt modelId="{34136B37-CB2A-4A07-A569-5B0C08F8950F}" type="sibTrans" cxnId="{A2100C12-771B-4A69-B82E-979D21AB051A}">
      <dgm:prSet/>
      <dgm:spPr/>
      <dgm:t>
        <a:bodyPr/>
        <a:lstStyle/>
        <a:p>
          <a:endParaRPr lang="cs-CZ"/>
        </a:p>
      </dgm:t>
    </dgm:pt>
    <dgm:pt modelId="{C13A34E7-55D1-4447-94E4-367BB9C39840}" type="pres">
      <dgm:prSet presAssocID="{6CA31097-25E3-4A47-9EB0-BE7B555392F2}" presName="Name0" presStyleCnt="0">
        <dgm:presLayoutVars>
          <dgm:dir/>
          <dgm:animLvl val="lvl"/>
          <dgm:resizeHandles val="exact"/>
        </dgm:presLayoutVars>
      </dgm:prSet>
      <dgm:spPr/>
    </dgm:pt>
    <dgm:pt modelId="{CE55729A-E612-48B9-BA24-7134E00D34EA}" type="pres">
      <dgm:prSet presAssocID="{021C4E58-F324-4F35-A815-9B79323D5DE9}" presName="parTxOnly" presStyleLbl="node1" presStyleIdx="0" presStyleCnt="4" custScaleX="82731" custLinFactNeighborX="-43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F791A8-0771-4B01-B47F-5641B9DCA764}" type="pres">
      <dgm:prSet presAssocID="{1A6E390F-7C18-4E5D-B750-078C330230C1}" presName="parTxOnlySpace" presStyleCnt="0"/>
      <dgm:spPr/>
    </dgm:pt>
    <dgm:pt modelId="{01A030B4-CFBD-4071-82C1-A3402ECCE64E}" type="pres">
      <dgm:prSet presAssocID="{31EBEC84-9EEB-4713-AA34-A59687FC69F1}" presName="parTxOnly" presStyleLbl="node1" presStyleIdx="1" presStyleCnt="4" custScaleX="81418" custLinFactNeighborX="-6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061F63-8450-44A6-AB69-775E4CA220CF}" type="pres">
      <dgm:prSet presAssocID="{B797BD0E-1948-471D-B174-6FED58D54560}" presName="parTxOnlySpace" presStyleCnt="0"/>
      <dgm:spPr/>
    </dgm:pt>
    <dgm:pt modelId="{B925BE35-E62D-47A9-AED4-FB3D1052B135}" type="pres">
      <dgm:prSet presAssocID="{3A7BD814-366C-4115-9EE7-6716577A3EEC}" presName="parTxOnly" presStyleLbl="node1" presStyleIdx="2" presStyleCnt="4" custScaleX="76829" custLinFactNeighborX="-64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D6EF8E-765E-4292-907E-2850B84A2846}" type="pres">
      <dgm:prSet presAssocID="{9E4EF62C-07DD-4E73-B718-462AE7E2DA51}" presName="parTxOnlySpace" presStyleCnt="0"/>
      <dgm:spPr/>
    </dgm:pt>
    <dgm:pt modelId="{15A9BA7B-264E-4038-BC05-78165DD17F9D}" type="pres">
      <dgm:prSet presAssocID="{1E264B83-F144-455C-BBBB-FCA06E17C3BB}" presName="parTxOnly" presStyleLbl="node1" presStyleIdx="3" presStyleCnt="4" custScaleX="690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3B13A19-0578-4730-A294-79A93A3715C2}" srcId="{6CA31097-25E3-4A47-9EB0-BE7B555392F2}" destId="{3A7BD814-366C-4115-9EE7-6716577A3EEC}" srcOrd="2" destOrd="0" parTransId="{7F6BB119-7551-4D0E-98A6-1770AA9F9C42}" sibTransId="{9E4EF62C-07DD-4E73-B718-462AE7E2DA51}"/>
    <dgm:cxn modelId="{A2100C12-771B-4A69-B82E-979D21AB051A}" srcId="{6CA31097-25E3-4A47-9EB0-BE7B555392F2}" destId="{1E264B83-F144-455C-BBBB-FCA06E17C3BB}" srcOrd="3" destOrd="0" parTransId="{7A220418-71A8-4F6B-9C4B-BB6C1F9B7710}" sibTransId="{34136B37-CB2A-4A07-A569-5B0C08F8950F}"/>
    <dgm:cxn modelId="{B085085F-B1B7-4CD0-A019-0EC64515B4C6}" type="presOf" srcId="{6CA31097-25E3-4A47-9EB0-BE7B555392F2}" destId="{C13A34E7-55D1-4447-94E4-367BB9C39840}" srcOrd="0" destOrd="0" presId="urn:microsoft.com/office/officeart/2005/8/layout/chevron1"/>
    <dgm:cxn modelId="{602EE5F6-3AFD-4755-8E15-4C5E2D5B53F3}" type="presOf" srcId="{3A7BD814-366C-4115-9EE7-6716577A3EEC}" destId="{B925BE35-E62D-47A9-AED4-FB3D1052B135}" srcOrd="0" destOrd="0" presId="urn:microsoft.com/office/officeart/2005/8/layout/chevron1"/>
    <dgm:cxn modelId="{2D724367-A98B-4F57-B463-084EBCD18E0E}" srcId="{6CA31097-25E3-4A47-9EB0-BE7B555392F2}" destId="{021C4E58-F324-4F35-A815-9B79323D5DE9}" srcOrd="0" destOrd="0" parTransId="{07B06E02-EA49-4D60-8E0D-C6B984AF2C20}" sibTransId="{1A6E390F-7C18-4E5D-B750-078C330230C1}"/>
    <dgm:cxn modelId="{EEEAD049-53B0-4ADE-8B6E-F21C512A36EE}" type="presOf" srcId="{1E264B83-F144-455C-BBBB-FCA06E17C3BB}" destId="{15A9BA7B-264E-4038-BC05-78165DD17F9D}" srcOrd="0" destOrd="0" presId="urn:microsoft.com/office/officeart/2005/8/layout/chevron1"/>
    <dgm:cxn modelId="{98CA3CAB-7D39-424F-BA54-246A60CAC715}" type="presOf" srcId="{31EBEC84-9EEB-4713-AA34-A59687FC69F1}" destId="{01A030B4-CFBD-4071-82C1-A3402ECCE64E}" srcOrd="0" destOrd="0" presId="urn:microsoft.com/office/officeart/2005/8/layout/chevron1"/>
    <dgm:cxn modelId="{51EDB005-CA9F-461F-B71A-370694597347}" type="presOf" srcId="{021C4E58-F324-4F35-A815-9B79323D5DE9}" destId="{CE55729A-E612-48B9-BA24-7134E00D34EA}" srcOrd="0" destOrd="0" presId="urn:microsoft.com/office/officeart/2005/8/layout/chevron1"/>
    <dgm:cxn modelId="{F973FCE3-C711-4581-A37F-32CAFD5690FB}" srcId="{6CA31097-25E3-4A47-9EB0-BE7B555392F2}" destId="{31EBEC84-9EEB-4713-AA34-A59687FC69F1}" srcOrd="1" destOrd="0" parTransId="{CF822D1A-E93C-4B18-8287-0434316ED050}" sibTransId="{B797BD0E-1948-471D-B174-6FED58D54560}"/>
    <dgm:cxn modelId="{35907010-E4B8-4BD4-A77F-59E8EFCBDD6F}" type="presParOf" srcId="{C13A34E7-55D1-4447-94E4-367BB9C39840}" destId="{CE55729A-E612-48B9-BA24-7134E00D34EA}" srcOrd="0" destOrd="0" presId="urn:microsoft.com/office/officeart/2005/8/layout/chevron1"/>
    <dgm:cxn modelId="{CC2573C1-265D-46BB-8991-6D9A236A6E21}" type="presParOf" srcId="{C13A34E7-55D1-4447-94E4-367BB9C39840}" destId="{CBF791A8-0771-4B01-B47F-5641B9DCA764}" srcOrd="1" destOrd="0" presId="urn:microsoft.com/office/officeart/2005/8/layout/chevron1"/>
    <dgm:cxn modelId="{046EB4AF-257A-44B2-B643-FB264987E1A6}" type="presParOf" srcId="{C13A34E7-55D1-4447-94E4-367BB9C39840}" destId="{01A030B4-CFBD-4071-82C1-A3402ECCE64E}" srcOrd="2" destOrd="0" presId="urn:microsoft.com/office/officeart/2005/8/layout/chevron1"/>
    <dgm:cxn modelId="{DEDCC09D-1C29-4C51-A191-F78983FE7913}" type="presParOf" srcId="{C13A34E7-55D1-4447-94E4-367BB9C39840}" destId="{D8061F63-8450-44A6-AB69-775E4CA220CF}" srcOrd="3" destOrd="0" presId="urn:microsoft.com/office/officeart/2005/8/layout/chevron1"/>
    <dgm:cxn modelId="{68AC1D39-77C0-4F2D-8264-79966921A6FC}" type="presParOf" srcId="{C13A34E7-55D1-4447-94E4-367BB9C39840}" destId="{B925BE35-E62D-47A9-AED4-FB3D1052B135}" srcOrd="4" destOrd="0" presId="urn:microsoft.com/office/officeart/2005/8/layout/chevron1"/>
    <dgm:cxn modelId="{D15D6451-AB9C-4141-BFDD-FDEB121B1CA5}" type="presParOf" srcId="{C13A34E7-55D1-4447-94E4-367BB9C39840}" destId="{02D6EF8E-765E-4292-907E-2850B84A2846}" srcOrd="5" destOrd="0" presId="urn:microsoft.com/office/officeart/2005/8/layout/chevron1"/>
    <dgm:cxn modelId="{B1B07F7E-D33B-47F5-A54E-390F6B2BB8BA}" type="presParOf" srcId="{C13A34E7-55D1-4447-94E4-367BB9C39840}" destId="{15A9BA7B-264E-4038-BC05-78165DD17F9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5729A-E612-48B9-BA24-7134E00D34EA}">
      <dsp:nvSpPr>
        <dsp:cNvPr id="0" name=""/>
        <dsp:cNvSpPr/>
      </dsp:nvSpPr>
      <dsp:spPr>
        <a:xfrm>
          <a:off x="0" y="0"/>
          <a:ext cx="3329271" cy="42228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1. ETAPA</a:t>
          </a:r>
        </a:p>
      </dsp:txBody>
      <dsp:txXfrm>
        <a:off x="211141" y="0"/>
        <a:ext cx="2906990" cy="422281"/>
      </dsp:txXfrm>
    </dsp:sp>
    <dsp:sp modelId="{01A030B4-CFBD-4071-82C1-A3402ECCE64E}">
      <dsp:nvSpPr>
        <dsp:cNvPr id="0" name=""/>
        <dsp:cNvSpPr/>
      </dsp:nvSpPr>
      <dsp:spPr>
        <a:xfrm>
          <a:off x="2838773" y="0"/>
          <a:ext cx="2942907" cy="42228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2. ETAPA</a:t>
          </a:r>
        </a:p>
      </dsp:txBody>
      <dsp:txXfrm>
        <a:off x="3049914" y="0"/>
        <a:ext cx="2520626" cy="422281"/>
      </dsp:txXfrm>
    </dsp:sp>
    <dsp:sp modelId="{B925BE35-E62D-47A9-AED4-FB3D1052B135}">
      <dsp:nvSpPr>
        <dsp:cNvPr id="0" name=""/>
        <dsp:cNvSpPr/>
      </dsp:nvSpPr>
      <dsp:spPr>
        <a:xfrm>
          <a:off x="5320734" y="0"/>
          <a:ext cx="2425772" cy="422281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DOKONČENÍ</a:t>
          </a:r>
        </a:p>
      </dsp:txBody>
      <dsp:txXfrm>
        <a:off x="5531875" y="0"/>
        <a:ext cx="2003491" cy="422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5729A-E612-48B9-BA24-7134E00D34EA}">
      <dsp:nvSpPr>
        <dsp:cNvPr id="0" name=""/>
        <dsp:cNvSpPr/>
      </dsp:nvSpPr>
      <dsp:spPr>
        <a:xfrm>
          <a:off x="0" y="0"/>
          <a:ext cx="2425474" cy="422281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1. ETAPA</a:t>
          </a:r>
        </a:p>
      </dsp:txBody>
      <dsp:txXfrm>
        <a:off x="211141" y="0"/>
        <a:ext cx="2003193" cy="422281"/>
      </dsp:txXfrm>
    </dsp:sp>
    <dsp:sp modelId="{01A030B4-CFBD-4071-82C1-A3402ECCE64E}">
      <dsp:nvSpPr>
        <dsp:cNvPr id="0" name=""/>
        <dsp:cNvSpPr/>
      </dsp:nvSpPr>
      <dsp:spPr>
        <a:xfrm>
          <a:off x="2017556" y="0"/>
          <a:ext cx="2143996" cy="422281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2. ETAPA</a:t>
          </a:r>
        </a:p>
      </dsp:txBody>
      <dsp:txXfrm>
        <a:off x="2228697" y="0"/>
        <a:ext cx="1721715" cy="422281"/>
      </dsp:txXfrm>
    </dsp:sp>
    <dsp:sp modelId="{B925BE35-E62D-47A9-AED4-FB3D1052B135}">
      <dsp:nvSpPr>
        <dsp:cNvPr id="0" name=""/>
        <dsp:cNvSpPr/>
      </dsp:nvSpPr>
      <dsp:spPr>
        <a:xfrm>
          <a:off x="3877109" y="0"/>
          <a:ext cx="2143996" cy="422281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DOKONČENÍ</a:t>
          </a:r>
        </a:p>
      </dsp:txBody>
      <dsp:txXfrm>
        <a:off x="4088250" y="0"/>
        <a:ext cx="1721715" cy="422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5729A-E612-48B9-BA24-7134E00D34EA}">
      <dsp:nvSpPr>
        <dsp:cNvPr id="0" name=""/>
        <dsp:cNvSpPr/>
      </dsp:nvSpPr>
      <dsp:spPr>
        <a:xfrm>
          <a:off x="0" y="0"/>
          <a:ext cx="2423907" cy="748144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Studie proveditelnosti</a:t>
          </a:r>
          <a:endParaRPr lang="cs-CZ" sz="1400" kern="1200" dirty="0"/>
        </a:p>
      </dsp:txBody>
      <dsp:txXfrm>
        <a:off x="374072" y="0"/>
        <a:ext cx="1675763" cy="748144"/>
      </dsp:txXfrm>
    </dsp:sp>
    <dsp:sp modelId="{01A030B4-CFBD-4071-82C1-A3402ECCE64E}">
      <dsp:nvSpPr>
        <dsp:cNvPr id="0" name=""/>
        <dsp:cNvSpPr/>
      </dsp:nvSpPr>
      <dsp:spPr>
        <a:xfrm>
          <a:off x="2114607" y="0"/>
          <a:ext cx="2385438" cy="7481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Aktualizace územních plánů</a:t>
          </a:r>
          <a:endParaRPr lang="cs-CZ" sz="1400" kern="1200" dirty="0"/>
        </a:p>
      </dsp:txBody>
      <dsp:txXfrm>
        <a:off x="2488679" y="0"/>
        <a:ext cx="1637294" cy="748144"/>
      </dsp:txXfrm>
    </dsp:sp>
    <dsp:sp modelId="{B925BE35-E62D-47A9-AED4-FB3D1052B135}">
      <dsp:nvSpPr>
        <dsp:cNvPr id="0" name=""/>
        <dsp:cNvSpPr/>
      </dsp:nvSpPr>
      <dsp:spPr>
        <a:xfrm>
          <a:off x="4207059" y="0"/>
          <a:ext cx="2250987" cy="7481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Územní rozhodnutí</a:t>
          </a:r>
          <a:endParaRPr lang="cs-CZ" sz="1400" kern="1200" dirty="0"/>
        </a:p>
      </dsp:txBody>
      <dsp:txXfrm>
        <a:off x="4581131" y="0"/>
        <a:ext cx="1502843" cy="748144"/>
      </dsp:txXfrm>
    </dsp:sp>
    <dsp:sp modelId="{15A9BA7B-264E-4038-BC05-78165DD17F9D}">
      <dsp:nvSpPr>
        <dsp:cNvPr id="0" name=""/>
        <dsp:cNvSpPr/>
      </dsp:nvSpPr>
      <dsp:spPr>
        <a:xfrm>
          <a:off x="6183851" y="0"/>
          <a:ext cx="2022106" cy="7481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Stavební povolení</a:t>
          </a:r>
          <a:endParaRPr lang="cs-CZ" sz="1400" kern="1200" dirty="0"/>
        </a:p>
      </dsp:txBody>
      <dsp:txXfrm>
        <a:off x="6557923" y="0"/>
        <a:ext cx="1273962" cy="748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5729A-E612-48B9-BA24-7134E00D34EA}">
      <dsp:nvSpPr>
        <dsp:cNvPr id="0" name=""/>
        <dsp:cNvSpPr/>
      </dsp:nvSpPr>
      <dsp:spPr>
        <a:xfrm>
          <a:off x="0" y="0"/>
          <a:ext cx="2423907" cy="748144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Studie proveditelnosti</a:t>
          </a:r>
          <a:endParaRPr lang="cs-CZ" sz="1400" kern="1200" dirty="0"/>
        </a:p>
      </dsp:txBody>
      <dsp:txXfrm>
        <a:off x="374072" y="0"/>
        <a:ext cx="1675763" cy="748144"/>
      </dsp:txXfrm>
    </dsp:sp>
    <dsp:sp modelId="{01A030B4-CFBD-4071-82C1-A3402ECCE64E}">
      <dsp:nvSpPr>
        <dsp:cNvPr id="0" name=""/>
        <dsp:cNvSpPr/>
      </dsp:nvSpPr>
      <dsp:spPr>
        <a:xfrm>
          <a:off x="2114607" y="0"/>
          <a:ext cx="2385438" cy="7481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Aktualizace územních plánů</a:t>
          </a:r>
          <a:endParaRPr lang="cs-CZ" sz="1400" kern="1200" dirty="0"/>
        </a:p>
      </dsp:txBody>
      <dsp:txXfrm>
        <a:off x="2488679" y="0"/>
        <a:ext cx="1637294" cy="748144"/>
      </dsp:txXfrm>
    </dsp:sp>
    <dsp:sp modelId="{B925BE35-E62D-47A9-AED4-FB3D1052B135}">
      <dsp:nvSpPr>
        <dsp:cNvPr id="0" name=""/>
        <dsp:cNvSpPr/>
      </dsp:nvSpPr>
      <dsp:spPr>
        <a:xfrm>
          <a:off x="4207059" y="0"/>
          <a:ext cx="2250987" cy="7481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Územní rozhodnutí</a:t>
          </a:r>
          <a:endParaRPr lang="cs-CZ" sz="1400" kern="1200" dirty="0"/>
        </a:p>
      </dsp:txBody>
      <dsp:txXfrm>
        <a:off x="4581131" y="0"/>
        <a:ext cx="1502843" cy="748144"/>
      </dsp:txXfrm>
    </dsp:sp>
    <dsp:sp modelId="{15A9BA7B-264E-4038-BC05-78165DD17F9D}">
      <dsp:nvSpPr>
        <dsp:cNvPr id="0" name=""/>
        <dsp:cNvSpPr/>
      </dsp:nvSpPr>
      <dsp:spPr>
        <a:xfrm>
          <a:off x="6183851" y="0"/>
          <a:ext cx="2022106" cy="7481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Stavební povolení</a:t>
          </a:r>
          <a:endParaRPr lang="cs-CZ" sz="1400" kern="1200" dirty="0"/>
        </a:p>
      </dsp:txBody>
      <dsp:txXfrm>
        <a:off x="6557923" y="0"/>
        <a:ext cx="1273962" cy="748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5729A-E612-48B9-BA24-7134E00D34EA}">
      <dsp:nvSpPr>
        <dsp:cNvPr id="0" name=""/>
        <dsp:cNvSpPr/>
      </dsp:nvSpPr>
      <dsp:spPr>
        <a:xfrm>
          <a:off x="0" y="0"/>
          <a:ext cx="2423907" cy="748144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Studie proveditelnosti</a:t>
          </a:r>
          <a:endParaRPr lang="cs-CZ" sz="1400" kern="1200" dirty="0"/>
        </a:p>
      </dsp:txBody>
      <dsp:txXfrm>
        <a:off x="374072" y="0"/>
        <a:ext cx="1675763" cy="748144"/>
      </dsp:txXfrm>
    </dsp:sp>
    <dsp:sp modelId="{01A030B4-CFBD-4071-82C1-A3402ECCE64E}">
      <dsp:nvSpPr>
        <dsp:cNvPr id="0" name=""/>
        <dsp:cNvSpPr/>
      </dsp:nvSpPr>
      <dsp:spPr>
        <a:xfrm>
          <a:off x="2114607" y="0"/>
          <a:ext cx="2385438" cy="748144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Aktualizace územních plánů</a:t>
          </a:r>
          <a:endParaRPr lang="cs-CZ" sz="1400" kern="1200" dirty="0"/>
        </a:p>
      </dsp:txBody>
      <dsp:txXfrm>
        <a:off x="2488679" y="0"/>
        <a:ext cx="1637294" cy="748144"/>
      </dsp:txXfrm>
    </dsp:sp>
    <dsp:sp modelId="{B925BE35-E62D-47A9-AED4-FB3D1052B135}">
      <dsp:nvSpPr>
        <dsp:cNvPr id="0" name=""/>
        <dsp:cNvSpPr/>
      </dsp:nvSpPr>
      <dsp:spPr>
        <a:xfrm>
          <a:off x="4207059" y="0"/>
          <a:ext cx="2250987" cy="748144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Územní rozhodnutí</a:t>
          </a:r>
          <a:endParaRPr lang="cs-CZ" sz="1400" kern="1200" dirty="0"/>
        </a:p>
      </dsp:txBody>
      <dsp:txXfrm>
        <a:off x="4581131" y="0"/>
        <a:ext cx="1502843" cy="748144"/>
      </dsp:txXfrm>
    </dsp:sp>
    <dsp:sp modelId="{15A9BA7B-264E-4038-BC05-78165DD17F9D}">
      <dsp:nvSpPr>
        <dsp:cNvPr id="0" name=""/>
        <dsp:cNvSpPr/>
      </dsp:nvSpPr>
      <dsp:spPr>
        <a:xfrm>
          <a:off x="6183851" y="0"/>
          <a:ext cx="2022106" cy="7481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Stavební povolení</a:t>
          </a:r>
          <a:endParaRPr lang="cs-CZ" sz="1400" kern="1200" dirty="0"/>
        </a:p>
      </dsp:txBody>
      <dsp:txXfrm>
        <a:off x="6557923" y="0"/>
        <a:ext cx="1273962" cy="74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8D279-CB39-4E49-B4C4-534702CDECCA}" type="datetimeFigureOut">
              <a:rPr lang="cs-CZ" smtClean="0"/>
              <a:pPr/>
              <a:t>19.02.2020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2BAC-C39F-4556-A179-5451CF6BF04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25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E2BAC-C39F-4556-A179-5451CF6BF04D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520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92" y="3044310"/>
            <a:ext cx="8156575" cy="850608"/>
          </a:xfrm>
        </p:spPr>
        <p:txBody>
          <a:bodyPr anchor="b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92" y="2571750"/>
            <a:ext cx="8156575" cy="283536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745528"/>
            <a:ext cx="8156575" cy="165803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93" y="4178454"/>
            <a:ext cx="8156575" cy="372114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484C998-8052-416B-AE91-0AB37A28D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496893" y="4019513"/>
            <a:ext cx="8156575" cy="162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93" y="4019513"/>
            <a:ext cx="8156575" cy="162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132284"/>
            <a:ext cx="4585526" cy="1439466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bg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bg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745528"/>
            <a:ext cx="8156575" cy="165803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41" y="267893"/>
            <a:ext cx="4585527" cy="60264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7" y="4177969"/>
            <a:ext cx="8156575" cy="3726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22731"/>
            <a:ext cx="2630424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0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rint (Eco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96893" y="4019513"/>
            <a:ext cx="8156575" cy="162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892" y="3044310"/>
            <a:ext cx="8156575" cy="850608"/>
          </a:xfrm>
        </p:spPr>
        <p:txBody>
          <a:bodyPr anchor="b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92" y="2571750"/>
            <a:ext cx="8156575" cy="283536"/>
          </a:xfrm>
        </p:spPr>
        <p:txBody>
          <a:bodyPr anchor="b" anchorCtr="0"/>
          <a:lstStyle>
            <a:lvl1pPr marL="252000" indent="-252000" algn="l">
              <a:buClrTx/>
              <a:buFont typeface="Verdana" pitchFamily="34" charset="0"/>
              <a:buChar char="—"/>
              <a:defRPr sz="1500" b="1">
                <a:solidFill>
                  <a:schemeClr val="accent3"/>
                </a:solidFill>
              </a:defRPr>
            </a:lvl1pPr>
            <a:lvl2pPr marL="504000" indent="-252000" algn="l">
              <a:buClrTx/>
              <a:buFont typeface="Verdana" pitchFamily="34" charset="0"/>
              <a:buChar char="—"/>
              <a:defRPr sz="1500">
                <a:solidFill>
                  <a:schemeClr val="accent3"/>
                </a:solidFill>
              </a:defRPr>
            </a:lvl2pPr>
            <a:lvl3pPr marL="75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3pPr>
            <a:lvl4pPr marL="97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4pPr>
            <a:lvl5pPr marL="1188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5pPr>
            <a:lvl6pPr marL="1404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6pPr>
            <a:lvl7pPr marL="1620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7pPr>
            <a:lvl8pPr marL="1836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8pPr>
            <a:lvl9pPr marL="2052000" indent="-216000" algn="l">
              <a:buClrTx/>
              <a:buFont typeface="Verdana" pitchFamily="34" charset="0"/>
              <a:buChar char="—"/>
              <a:defRPr sz="11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745528"/>
            <a:ext cx="8156575" cy="165803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6893" y="4178454"/>
            <a:ext cx="8156575" cy="372114"/>
          </a:xfrm>
        </p:spPr>
        <p:txBody>
          <a:bodyPr anchor="t" anchorCtr="0"/>
          <a:lstStyle>
            <a:lvl1pPr marL="252000" indent="-252000">
              <a:buClrTx/>
              <a:defRPr sz="1500" b="0">
                <a:solidFill>
                  <a:schemeClr val="tx1"/>
                </a:solidFill>
              </a:defRPr>
            </a:lvl1pPr>
            <a:lvl2pPr marL="468000" indent="-216000">
              <a:buClrTx/>
              <a:defRPr sz="1100" b="0">
                <a:solidFill>
                  <a:schemeClr val="tx1"/>
                </a:solidFill>
              </a:defRPr>
            </a:lvl2pPr>
            <a:lvl3pPr marL="684000" indent="-216000">
              <a:buClrTx/>
              <a:defRPr sz="1100" b="0">
                <a:solidFill>
                  <a:schemeClr val="tx1"/>
                </a:solidFill>
              </a:defRPr>
            </a:lvl3pPr>
            <a:lvl4pPr marL="936000" indent="-216000">
              <a:buClrTx/>
              <a:defRPr sz="1100" b="0">
                <a:solidFill>
                  <a:schemeClr val="tx1"/>
                </a:solidFill>
              </a:defRPr>
            </a:lvl4pPr>
            <a:lvl5pPr marL="1188000" indent="-216000">
              <a:buClrTx/>
              <a:defRPr sz="1100" b="0">
                <a:solidFill>
                  <a:schemeClr val="tx1"/>
                </a:solidFill>
              </a:defRPr>
            </a:lvl5pPr>
            <a:lvl6pPr marL="1404000" indent="-216000">
              <a:buClrTx/>
              <a:defRPr sz="1100" b="0">
                <a:solidFill>
                  <a:schemeClr val="tx1"/>
                </a:solidFill>
              </a:defRPr>
            </a:lvl6pPr>
            <a:lvl7pPr marL="1620000" indent="-216000">
              <a:buClrTx/>
              <a:defRPr sz="1100" b="0">
                <a:solidFill>
                  <a:schemeClr val="tx1"/>
                </a:solidFill>
              </a:defRPr>
            </a:lvl7pPr>
            <a:lvl8pPr marL="1836000" indent="-216000">
              <a:buClrTx/>
              <a:defRPr sz="1100" b="0">
                <a:solidFill>
                  <a:schemeClr val="tx1"/>
                </a:solidFill>
              </a:defRPr>
            </a:lvl8pPr>
            <a:lvl9pPr marL="2052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B9573AE-0377-40D9-BDA9-DF8523212B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800" y="432000"/>
            <a:ext cx="1713673" cy="63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4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3" y="1132287"/>
            <a:ext cx="8156575" cy="3046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272968"/>
            <a:ext cx="8156575" cy="277603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93" y="270000"/>
            <a:ext cx="8156575" cy="6005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3" y="1132287"/>
            <a:ext cx="5394325" cy="3046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272968"/>
            <a:ext cx="8156575" cy="277603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93" y="270000"/>
            <a:ext cx="8156575" cy="6005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5" y="1132287"/>
            <a:ext cx="2519363" cy="304561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9" y="1132287"/>
            <a:ext cx="3949700" cy="30461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272968"/>
            <a:ext cx="8156575" cy="277603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93" y="270000"/>
            <a:ext cx="8156575" cy="6005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97414" y="1132287"/>
            <a:ext cx="3956050" cy="3045619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3" y="2571750"/>
            <a:ext cx="8156575" cy="1606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272968"/>
            <a:ext cx="8156575" cy="277603"/>
          </a:xfrm>
        </p:spPr>
        <p:txBody>
          <a:bodyPr anchor="b" anchorCtr="0"/>
          <a:lstStyle>
            <a:lvl1pPr marL="216000" indent="-216000">
              <a:buClrTx/>
              <a:defRPr sz="1100"/>
            </a:lvl1pPr>
            <a:lvl2pPr marL="432000" indent="-216000">
              <a:buClrTx/>
              <a:defRPr sz="1100"/>
            </a:lvl2pPr>
            <a:lvl3pPr marL="648000" indent="-216000">
              <a:buClrTx/>
              <a:defRPr sz="1100"/>
            </a:lvl3pPr>
            <a:lvl4pPr marL="900000" indent="-216000">
              <a:buClrTx/>
              <a:defRPr sz="1100"/>
            </a:lvl4pPr>
            <a:lvl5pPr marL="1152000" indent="-216000">
              <a:buClrTx/>
              <a:defRPr sz="1100"/>
            </a:lvl5pPr>
            <a:lvl6pPr marL="1368000" indent="-216000">
              <a:buClrTx/>
              <a:defRPr sz="1100"/>
            </a:lvl6pPr>
            <a:lvl7pPr marL="1584000" indent="-216000">
              <a:buClrTx/>
              <a:defRPr sz="1100"/>
            </a:lvl7pPr>
            <a:lvl8pPr marL="1800000" indent="-216000">
              <a:buClrTx/>
              <a:defRPr sz="1100"/>
            </a:lvl8pPr>
            <a:lvl9pPr marL="2016000" indent="-216000">
              <a:buClrTx/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6893" y="270000"/>
            <a:ext cx="8156575" cy="6005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34105" y="1132285"/>
            <a:ext cx="2519363" cy="1269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252793" y="1132285"/>
            <a:ext cx="2638425" cy="1269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96889" y="1132285"/>
            <a:ext cx="2513012" cy="126900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-460" y="-1785"/>
            <a:ext cx="9146841" cy="4100513"/>
          </a:xfrm>
          <a:custGeom>
            <a:avLst/>
            <a:gdLst>
              <a:gd name="connsiteX0" fmla="*/ 0 w 9144000"/>
              <a:gd name="connsiteY0" fmla="*/ 1366837 h 5467349"/>
              <a:gd name="connsiteX1" fmla="*/ 1366837 w 9144000"/>
              <a:gd name="connsiteY1" fmla="*/ 1366837 h 5467349"/>
              <a:gd name="connsiteX2" fmla="*/ 1366837 w 9144000"/>
              <a:gd name="connsiteY2" fmla="*/ 0 h 5467349"/>
              <a:gd name="connsiteX3" fmla="*/ 7777163 w 9144000"/>
              <a:gd name="connsiteY3" fmla="*/ 0 h 5467349"/>
              <a:gd name="connsiteX4" fmla="*/ 7777163 w 9144000"/>
              <a:gd name="connsiteY4" fmla="*/ 1366837 h 5467349"/>
              <a:gd name="connsiteX5" fmla="*/ 9144000 w 9144000"/>
              <a:gd name="connsiteY5" fmla="*/ 1366837 h 5467349"/>
              <a:gd name="connsiteX6" fmla="*/ 9144000 w 9144000"/>
              <a:gd name="connsiteY6" fmla="*/ 4100512 h 5467349"/>
              <a:gd name="connsiteX7" fmla="*/ 7777163 w 9144000"/>
              <a:gd name="connsiteY7" fmla="*/ 4100512 h 5467349"/>
              <a:gd name="connsiteX8" fmla="*/ 7777163 w 9144000"/>
              <a:gd name="connsiteY8" fmla="*/ 5467349 h 5467349"/>
              <a:gd name="connsiteX9" fmla="*/ 1366837 w 9144000"/>
              <a:gd name="connsiteY9" fmla="*/ 5467349 h 5467349"/>
              <a:gd name="connsiteX10" fmla="*/ 1366837 w 9144000"/>
              <a:gd name="connsiteY10" fmla="*/ 4100512 h 5467349"/>
              <a:gd name="connsiteX11" fmla="*/ 0 w 9144000"/>
              <a:gd name="connsiteY11" fmla="*/ 4100512 h 5467349"/>
              <a:gd name="connsiteX12" fmla="*/ 0 w 9144000"/>
              <a:gd name="connsiteY12" fmla="*/ 1366837 h 5467349"/>
              <a:gd name="connsiteX0" fmla="*/ 4763 w 9148763"/>
              <a:gd name="connsiteY0" fmla="*/ 1366837 h 5467349"/>
              <a:gd name="connsiteX1" fmla="*/ 0 w 9148763"/>
              <a:gd name="connsiteY1" fmla="*/ 1099 h 5467349"/>
              <a:gd name="connsiteX2" fmla="*/ 1371600 w 9148763"/>
              <a:gd name="connsiteY2" fmla="*/ 0 h 5467349"/>
              <a:gd name="connsiteX3" fmla="*/ 7781926 w 9148763"/>
              <a:gd name="connsiteY3" fmla="*/ 0 h 5467349"/>
              <a:gd name="connsiteX4" fmla="*/ 7781926 w 9148763"/>
              <a:gd name="connsiteY4" fmla="*/ 1366837 h 5467349"/>
              <a:gd name="connsiteX5" fmla="*/ 9148763 w 9148763"/>
              <a:gd name="connsiteY5" fmla="*/ 1366837 h 5467349"/>
              <a:gd name="connsiteX6" fmla="*/ 9148763 w 9148763"/>
              <a:gd name="connsiteY6" fmla="*/ 4100512 h 5467349"/>
              <a:gd name="connsiteX7" fmla="*/ 7781926 w 9148763"/>
              <a:gd name="connsiteY7" fmla="*/ 4100512 h 5467349"/>
              <a:gd name="connsiteX8" fmla="*/ 7781926 w 9148763"/>
              <a:gd name="connsiteY8" fmla="*/ 5467349 h 5467349"/>
              <a:gd name="connsiteX9" fmla="*/ 1371600 w 9148763"/>
              <a:gd name="connsiteY9" fmla="*/ 5467349 h 5467349"/>
              <a:gd name="connsiteX10" fmla="*/ 1371600 w 9148763"/>
              <a:gd name="connsiteY10" fmla="*/ 4100512 h 5467349"/>
              <a:gd name="connsiteX11" fmla="*/ 4763 w 9148763"/>
              <a:gd name="connsiteY11" fmla="*/ 4100512 h 5467349"/>
              <a:gd name="connsiteX12" fmla="*/ 4763 w 9148763"/>
              <a:gd name="connsiteY12" fmla="*/ 1366837 h 5467349"/>
              <a:gd name="connsiteX0" fmla="*/ 33 w 9144033"/>
              <a:gd name="connsiteY0" fmla="*/ 1366837 h 5467349"/>
              <a:gd name="connsiteX1" fmla="*/ 54802 w 9144033"/>
              <a:gd name="connsiteY1" fmla="*/ 39199 h 5467349"/>
              <a:gd name="connsiteX2" fmla="*/ 1366870 w 9144033"/>
              <a:gd name="connsiteY2" fmla="*/ 0 h 5467349"/>
              <a:gd name="connsiteX3" fmla="*/ 7777196 w 9144033"/>
              <a:gd name="connsiteY3" fmla="*/ 0 h 5467349"/>
              <a:gd name="connsiteX4" fmla="*/ 7777196 w 9144033"/>
              <a:gd name="connsiteY4" fmla="*/ 1366837 h 5467349"/>
              <a:gd name="connsiteX5" fmla="*/ 9144033 w 9144033"/>
              <a:gd name="connsiteY5" fmla="*/ 1366837 h 5467349"/>
              <a:gd name="connsiteX6" fmla="*/ 9144033 w 9144033"/>
              <a:gd name="connsiteY6" fmla="*/ 4100512 h 5467349"/>
              <a:gd name="connsiteX7" fmla="*/ 7777196 w 9144033"/>
              <a:gd name="connsiteY7" fmla="*/ 4100512 h 5467349"/>
              <a:gd name="connsiteX8" fmla="*/ 7777196 w 9144033"/>
              <a:gd name="connsiteY8" fmla="*/ 5467349 h 5467349"/>
              <a:gd name="connsiteX9" fmla="*/ 1366870 w 9144033"/>
              <a:gd name="connsiteY9" fmla="*/ 5467349 h 5467349"/>
              <a:gd name="connsiteX10" fmla="*/ 1366870 w 9144033"/>
              <a:gd name="connsiteY10" fmla="*/ 4100512 h 5467349"/>
              <a:gd name="connsiteX11" fmla="*/ 33 w 9144033"/>
              <a:gd name="connsiteY11" fmla="*/ 4100512 h 5467349"/>
              <a:gd name="connsiteX12" fmla="*/ 33 w 9144033"/>
              <a:gd name="connsiteY12" fmla="*/ 1366837 h 5467349"/>
              <a:gd name="connsiteX0" fmla="*/ 458 w 9144458"/>
              <a:gd name="connsiteY0" fmla="*/ 1368119 h 5468631"/>
              <a:gd name="connsiteX1" fmla="*/ 458 w 9144458"/>
              <a:gd name="connsiteY1" fmla="*/ 0 h 5468631"/>
              <a:gd name="connsiteX2" fmla="*/ 1367295 w 9144458"/>
              <a:gd name="connsiteY2" fmla="*/ 1282 h 5468631"/>
              <a:gd name="connsiteX3" fmla="*/ 7777621 w 9144458"/>
              <a:gd name="connsiteY3" fmla="*/ 1282 h 5468631"/>
              <a:gd name="connsiteX4" fmla="*/ 7777621 w 9144458"/>
              <a:gd name="connsiteY4" fmla="*/ 1368119 h 5468631"/>
              <a:gd name="connsiteX5" fmla="*/ 9144458 w 9144458"/>
              <a:gd name="connsiteY5" fmla="*/ 1368119 h 5468631"/>
              <a:gd name="connsiteX6" fmla="*/ 9144458 w 9144458"/>
              <a:gd name="connsiteY6" fmla="*/ 4101794 h 5468631"/>
              <a:gd name="connsiteX7" fmla="*/ 7777621 w 9144458"/>
              <a:gd name="connsiteY7" fmla="*/ 4101794 h 5468631"/>
              <a:gd name="connsiteX8" fmla="*/ 7777621 w 9144458"/>
              <a:gd name="connsiteY8" fmla="*/ 5468631 h 5468631"/>
              <a:gd name="connsiteX9" fmla="*/ 1367295 w 9144458"/>
              <a:gd name="connsiteY9" fmla="*/ 5468631 h 5468631"/>
              <a:gd name="connsiteX10" fmla="*/ 1367295 w 9144458"/>
              <a:gd name="connsiteY10" fmla="*/ 4101794 h 5468631"/>
              <a:gd name="connsiteX11" fmla="*/ 458 w 9144458"/>
              <a:gd name="connsiteY11" fmla="*/ 4101794 h 5468631"/>
              <a:gd name="connsiteX12" fmla="*/ 458 w 9144458"/>
              <a:gd name="connsiteY12" fmla="*/ 1368119 h 54686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469731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469731"/>
              <a:gd name="connsiteX1" fmla="*/ 458 w 9146840"/>
              <a:gd name="connsiteY1" fmla="*/ 1100 h 5469731"/>
              <a:gd name="connsiteX2" fmla="*/ 1367295 w 9146840"/>
              <a:gd name="connsiteY2" fmla="*/ 2382 h 5469731"/>
              <a:gd name="connsiteX3" fmla="*/ 7777621 w 9146840"/>
              <a:gd name="connsiteY3" fmla="*/ 2382 h 5469731"/>
              <a:gd name="connsiteX4" fmla="*/ 9146840 w 9146840"/>
              <a:gd name="connsiteY4" fmla="*/ 0 h 5469731"/>
              <a:gd name="connsiteX5" fmla="*/ 9144458 w 9146840"/>
              <a:gd name="connsiteY5" fmla="*/ 1369219 h 5469731"/>
              <a:gd name="connsiteX6" fmla="*/ 9144458 w 9146840"/>
              <a:gd name="connsiteY6" fmla="*/ 4102894 h 5469731"/>
              <a:gd name="connsiteX7" fmla="*/ 7777621 w 9146840"/>
              <a:gd name="connsiteY7" fmla="*/ 4102894 h 5469731"/>
              <a:gd name="connsiteX8" fmla="*/ 7777621 w 9146840"/>
              <a:gd name="connsiteY8" fmla="*/ 5360194 h 5469731"/>
              <a:gd name="connsiteX9" fmla="*/ 1367295 w 9146840"/>
              <a:gd name="connsiteY9" fmla="*/ 5469731 h 5469731"/>
              <a:gd name="connsiteX10" fmla="*/ 1367295 w 9146840"/>
              <a:gd name="connsiteY10" fmla="*/ 4102894 h 5469731"/>
              <a:gd name="connsiteX11" fmla="*/ 458 w 9146840"/>
              <a:gd name="connsiteY11" fmla="*/ 4102894 h 5469731"/>
              <a:gd name="connsiteX12" fmla="*/ 458 w 9146840"/>
              <a:gd name="connsiteY12" fmla="*/ 1369219 h 5469731"/>
              <a:gd name="connsiteX0" fmla="*/ 458 w 9146840"/>
              <a:gd name="connsiteY0" fmla="*/ 1369219 h 5360194"/>
              <a:gd name="connsiteX1" fmla="*/ 458 w 9146840"/>
              <a:gd name="connsiteY1" fmla="*/ 1100 h 5360194"/>
              <a:gd name="connsiteX2" fmla="*/ 1367295 w 9146840"/>
              <a:gd name="connsiteY2" fmla="*/ 2382 h 5360194"/>
              <a:gd name="connsiteX3" fmla="*/ 7777621 w 9146840"/>
              <a:gd name="connsiteY3" fmla="*/ 2382 h 5360194"/>
              <a:gd name="connsiteX4" fmla="*/ 9146840 w 9146840"/>
              <a:gd name="connsiteY4" fmla="*/ 0 h 5360194"/>
              <a:gd name="connsiteX5" fmla="*/ 9144458 w 9146840"/>
              <a:gd name="connsiteY5" fmla="*/ 1369219 h 5360194"/>
              <a:gd name="connsiteX6" fmla="*/ 9144458 w 9146840"/>
              <a:gd name="connsiteY6" fmla="*/ 4102894 h 5360194"/>
              <a:gd name="connsiteX7" fmla="*/ 7777621 w 9146840"/>
              <a:gd name="connsiteY7" fmla="*/ 4102894 h 5360194"/>
              <a:gd name="connsiteX8" fmla="*/ 7777621 w 9146840"/>
              <a:gd name="connsiteY8" fmla="*/ 5360194 h 5360194"/>
              <a:gd name="connsiteX9" fmla="*/ 1367295 w 9146840"/>
              <a:gd name="connsiteY9" fmla="*/ 5360194 h 5360194"/>
              <a:gd name="connsiteX10" fmla="*/ 1367295 w 9146840"/>
              <a:gd name="connsiteY10" fmla="*/ 4102894 h 5360194"/>
              <a:gd name="connsiteX11" fmla="*/ 458 w 9146840"/>
              <a:gd name="connsiteY11" fmla="*/ 4102894 h 5360194"/>
              <a:gd name="connsiteX12" fmla="*/ 458 w 9146840"/>
              <a:gd name="connsiteY12" fmla="*/ 1369219 h 5360194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4102894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77621 w 9146840"/>
              <a:gd name="connsiteY7" fmla="*/ 4102894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4102894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7350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3"/>
              <a:gd name="connsiteX1" fmla="*/ 458 w 9146840"/>
              <a:gd name="connsiteY1" fmla="*/ 1100 h 5472113"/>
              <a:gd name="connsiteX2" fmla="*/ 1367295 w 9146840"/>
              <a:gd name="connsiteY2" fmla="*/ 2382 h 5472113"/>
              <a:gd name="connsiteX3" fmla="*/ 7777621 w 9146840"/>
              <a:gd name="connsiteY3" fmla="*/ 2382 h 5472113"/>
              <a:gd name="connsiteX4" fmla="*/ 9146840 w 9146840"/>
              <a:gd name="connsiteY4" fmla="*/ 0 h 5472113"/>
              <a:gd name="connsiteX5" fmla="*/ 9144458 w 9146840"/>
              <a:gd name="connsiteY5" fmla="*/ 1369219 h 5472113"/>
              <a:gd name="connsiteX6" fmla="*/ 9144458 w 9146840"/>
              <a:gd name="connsiteY6" fmla="*/ 5472112 h 5472113"/>
              <a:gd name="connsiteX7" fmla="*/ 7780003 w 9146840"/>
              <a:gd name="connsiteY7" fmla="*/ 5469731 h 5472113"/>
              <a:gd name="connsiteX8" fmla="*/ 7777621 w 9146840"/>
              <a:gd name="connsiteY8" fmla="*/ 5360194 h 5472113"/>
              <a:gd name="connsiteX9" fmla="*/ 1367295 w 9146840"/>
              <a:gd name="connsiteY9" fmla="*/ 5360194 h 5472113"/>
              <a:gd name="connsiteX10" fmla="*/ 1367295 w 9146840"/>
              <a:gd name="connsiteY10" fmla="*/ 5472113 h 5472113"/>
              <a:gd name="connsiteX11" fmla="*/ 458 w 9146840"/>
              <a:gd name="connsiteY11" fmla="*/ 5467350 h 5472113"/>
              <a:gd name="connsiteX12" fmla="*/ 458 w 9146840"/>
              <a:gd name="connsiteY12" fmla="*/ 1369219 h 5472113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1367295 w 9146840"/>
              <a:gd name="connsiteY9" fmla="*/ 5360194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498138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2902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7777621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7780003 w 9146840"/>
              <a:gd name="connsiteY7" fmla="*/ 5469731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67350 h 5472112"/>
              <a:gd name="connsiteX12" fmla="*/ 458 w 9146840"/>
              <a:gd name="connsiteY12" fmla="*/ 1369219 h 5472112"/>
              <a:gd name="connsiteX0" fmla="*/ 458 w 9146840"/>
              <a:gd name="connsiteY0" fmla="*/ 1369219 h 5472112"/>
              <a:gd name="connsiteX1" fmla="*/ 458 w 9146840"/>
              <a:gd name="connsiteY1" fmla="*/ 1100 h 5472112"/>
              <a:gd name="connsiteX2" fmla="*/ 1367295 w 9146840"/>
              <a:gd name="connsiteY2" fmla="*/ 2382 h 5472112"/>
              <a:gd name="connsiteX3" fmla="*/ 7777621 w 9146840"/>
              <a:gd name="connsiteY3" fmla="*/ 2382 h 5472112"/>
              <a:gd name="connsiteX4" fmla="*/ 9146840 w 9146840"/>
              <a:gd name="connsiteY4" fmla="*/ 0 h 5472112"/>
              <a:gd name="connsiteX5" fmla="*/ 9144458 w 9146840"/>
              <a:gd name="connsiteY5" fmla="*/ 1369219 h 5472112"/>
              <a:gd name="connsiteX6" fmla="*/ 9144458 w 9146840"/>
              <a:gd name="connsiteY6" fmla="*/ 5472112 h 5472112"/>
              <a:gd name="connsiteX7" fmla="*/ 8644397 w 9146840"/>
              <a:gd name="connsiteY7" fmla="*/ 5472112 h 5472112"/>
              <a:gd name="connsiteX8" fmla="*/ 8646777 w 9146840"/>
              <a:gd name="connsiteY8" fmla="*/ 5360194 h 5472112"/>
              <a:gd name="connsiteX9" fmla="*/ 500521 w 9146840"/>
              <a:gd name="connsiteY9" fmla="*/ 5362576 h 5472112"/>
              <a:gd name="connsiteX10" fmla="*/ 500519 w 9146840"/>
              <a:gd name="connsiteY10" fmla="*/ 5469732 h 5472112"/>
              <a:gd name="connsiteX11" fmla="*/ 458 w 9146840"/>
              <a:gd name="connsiteY11" fmla="*/ 5472112 h 5472112"/>
              <a:gd name="connsiteX12" fmla="*/ 458 w 9146840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2443 w 9148764"/>
              <a:gd name="connsiteY10" fmla="*/ 5467351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72112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72112"/>
              <a:gd name="connsiteX1" fmla="*/ 2382 w 9148764"/>
              <a:gd name="connsiteY1" fmla="*/ 1100 h 5472112"/>
              <a:gd name="connsiteX2" fmla="*/ 1369219 w 9148764"/>
              <a:gd name="connsiteY2" fmla="*/ 2382 h 5472112"/>
              <a:gd name="connsiteX3" fmla="*/ 7779545 w 9148764"/>
              <a:gd name="connsiteY3" fmla="*/ 2382 h 5472112"/>
              <a:gd name="connsiteX4" fmla="*/ 9148764 w 9148764"/>
              <a:gd name="connsiteY4" fmla="*/ 0 h 5472112"/>
              <a:gd name="connsiteX5" fmla="*/ 9146382 w 9148764"/>
              <a:gd name="connsiteY5" fmla="*/ 1369219 h 5472112"/>
              <a:gd name="connsiteX6" fmla="*/ 9146382 w 9148764"/>
              <a:gd name="connsiteY6" fmla="*/ 5469731 h 5472112"/>
              <a:gd name="connsiteX7" fmla="*/ 8646321 w 9148764"/>
              <a:gd name="connsiteY7" fmla="*/ 5472112 h 5472112"/>
              <a:gd name="connsiteX8" fmla="*/ 8648701 w 9148764"/>
              <a:gd name="connsiteY8" fmla="*/ 5360194 h 5472112"/>
              <a:gd name="connsiteX9" fmla="*/ 502445 w 9148764"/>
              <a:gd name="connsiteY9" fmla="*/ 5362576 h 5472112"/>
              <a:gd name="connsiteX10" fmla="*/ 500061 w 9148764"/>
              <a:gd name="connsiteY10" fmla="*/ 5469732 h 5472112"/>
              <a:gd name="connsiteX11" fmla="*/ 0 w 9148764"/>
              <a:gd name="connsiteY11" fmla="*/ 5467350 h 5472112"/>
              <a:gd name="connsiteX12" fmla="*/ 2382 w 9148764"/>
              <a:gd name="connsiteY12" fmla="*/ 1369219 h 5472112"/>
              <a:gd name="connsiteX0" fmla="*/ 2382 w 9148764"/>
              <a:gd name="connsiteY0" fmla="*/ 1369219 h 5469732"/>
              <a:gd name="connsiteX1" fmla="*/ 2382 w 9148764"/>
              <a:gd name="connsiteY1" fmla="*/ 1100 h 5469732"/>
              <a:gd name="connsiteX2" fmla="*/ 1369219 w 9148764"/>
              <a:gd name="connsiteY2" fmla="*/ 2382 h 5469732"/>
              <a:gd name="connsiteX3" fmla="*/ 7779545 w 9148764"/>
              <a:gd name="connsiteY3" fmla="*/ 2382 h 5469732"/>
              <a:gd name="connsiteX4" fmla="*/ 9148764 w 9148764"/>
              <a:gd name="connsiteY4" fmla="*/ 0 h 5469732"/>
              <a:gd name="connsiteX5" fmla="*/ 9146382 w 9148764"/>
              <a:gd name="connsiteY5" fmla="*/ 1369219 h 5469732"/>
              <a:gd name="connsiteX6" fmla="*/ 9146382 w 9148764"/>
              <a:gd name="connsiteY6" fmla="*/ 5469731 h 5469732"/>
              <a:gd name="connsiteX7" fmla="*/ 8646321 w 9148764"/>
              <a:gd name="connsiteY7" fmla="*/ 5469731 h 5469732"/>
              <a:gd name="connsiteX8" fmla="*/ 8648701 w 9148764"/>
              <a:gd name="connsiteY8" fmla="*/ 5360194 h 5469732"/>
              <a:gd name="connsiteX9" fmla="*/ 502445 w 9148764"/>
              <a:gd name="connsiteY9" fmla="*/ 5362576 h 5469732"/>
              <a:gd name="connsiteX10" fmla="*/ 500061 w 9148764"/>
              <a:gd name="connsiteY10" fmla="*/ 5469732 h 5469732"/>
              <a:gd name="connsiteX11" fmla="*/ 0 w 9148764"/>
              <a:gd name="connsiteY11" fmla="*/ 5467350 h 5469732"/>
              <a:gd name="connsiteX12" fmla="*/ 2382 w 9148764"/>
              <a:gd name="connsiteY12" fmla="*/ 1369219 h 5469732"/>
              <a:gd name="connsiteX0" fmla="*/ 459 w 9146841"/>
              <a:gd name="connsiteY0" fmla="*/ 1369219 h 5469732"/>
              <a:gd name="connsiteX1" fmla="*/ 459 w 9146841"/>
              <a:gd name="connsiteY1" fmla="*/ 1100 h 5469732"/>
              <a:gd name="connsiteX2" fmla="*/ 1367296 w 9146841"/>
              <a:gd name="connsiteY2" fmla="*/ 2382 h 5469732"/>
              <a:gd name="connsiteX3" fmla="*/ 7777622 w 9146841"/>
              <a:gd name="connsiteY3" fmla="*/ 2382 h 5469732"/>
              <a:gd name="connsiteX4" fmla="*/ 9146841 w 9146841"/>
              <a:gd name="connsiteY4" fmla="*/ 0 h 5469732"/>
              <a:gd name="connsiteX5" fmla="*/ 9144459 w 9146841"/>
              <a:gd name="connsiteY5" fmla="*/ 1369219 h 5469732"/>
              <a:gd name="connsiteX6" fmla="*/ 9144459 w 9146841"/>
              <a:gd name="connsiteY6" fmla="*/ 5469731 h 5469732"/>
              <a:gd name="connsiteX7" fmla="*/ 8644398 w 9146841"/>
              <a:gd name="connsiteY7" fmla="*/ 5469731 h 5469732"/>
              <a:gd name="connsiteX8" fmla="*/ 8646778 w 9146841"/>
              <a:gd name="connsiteY8" fmla="*/ 5360194 h 5469732"/>
              <a:gd name="connsiteX9" fmla="*/ 500522 w 9146841"/>
              <a:gd name="connsiteY9" fmla="*/ 5362576 h 5469732"/>
              <a:gd name="connsiteX10" fmla="*/ 498138 w 9146841"/>
              <a:gd name="connsiteY10" fmla="*/ 5469732 h 5469732"/>
              <a:gd name="connsiteX11" fmla="*/ 458 w 9146841"/>
              <a:gd name="connsiteY11" fmla="*/ 5467350 h 5469732"/>
              <a:gd name="connsiteX12" fmla="*/ 459 w 9146841"/>
              <a:gd name="connsiteY12" fmla="*/ 1369219 h 5469732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498138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0522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9731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9731 h 5469731"/>
              <a:gd name="connsiteX7" fmla="*/ 8644398 w 9146841"/>
              <a:gd name="connsiteY7" fmla="*/ 5467350 h 5469731"/>
              <a:gd name="connsiteX8" fmla="*/ 8646778 w 9146841"/>
              <a:gd name="connsiteY8" fmla="*/ 5360194 h 5469731"/>
              <a:gd name="connsiteX9" fmla="*/ 502903 w 9146841"/>
              <a:gd name="connsiteY9" fmla="*/ 5362576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4398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6778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44396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2576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0194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9731"/>
              <a:gd name="connsiteX1" fmla="*/ 459 w 9146841"/>
              <a:gd name="connsiteY1" fmla="*/ 1100 h 5469731"/>
              <a:gd name="connsiteX2" fmla="*/ 1367296 w 9146841"/>
              <a:gd name="connsiteY2" fmla="*/ 2382 h 5469731"/>
              <a:gd name="connsiteX3" fmla="*/ 7777622 w 9146841"/>
              <a:gd name="connsiteY3" fmla="*/ 2382 h 5469731"/>
              <a:gd name="connsiteX4" fmla="*/ 9146841 w 9146841"/>
              <a:gd name="connsiteY4" fmla="*/ 0 h 5469731"/>
              <a:gd name="connsiteX5" fmla="*/ 9144459 w 9146841"/>
              <a:gd name="connsiteY5" fmla="*/ 1369219 h 5469731"/>
              <a:gd name="connsiteX6" fmla="*/ 9144459 w 9146841"/>
              <a:gd name="connsiteY6" fmla="*/ 5464968 h 5469731"/>
              <a:gd name="connsiteX7" fmla="*/ 8642016 w 9146841"/>
              <a:gd name="connsiteY7" fmla="*/ 5469731 h 5469731"/>
              <a:gd name="connsiteX8" fmla="*/ 8639633 w 9146841"/>
              <a:gd name="connsiteY8" fmla="*/ 5364956 h 5469731"/>
              <a:gd name="connsiteX9" fmla="*/ 502903 w 9146841"/>
              <a:gd name="connsiteY9" fmla="*/ 5364958 h 5469731"/>
              <a:gd name="connsiteX10" fmla="*/ 500520 w 9146841"/>
              <a:gd name="connsiteY10" fmla="*/ 5467351 h 5469731"/>
              <a:gd name="connsiteX11" fmla="*/ 458 w 9146841"/>
              <a:gd name="connsiteY11" fmla="*/ 5467350 h 5469731"/>
              <a:gd name="connsiteX12" fmla="*/ 459 w 9146841"/>
              <a:gd name="connsiteY12" fmla="*/ 1369219 h 546973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4956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  <a:gd name="connsiteX0" fmla="*/ 459 w 9146841"/>
              <a:gd name="connsiteY0" fmla="*/ 1369219 h 5467351"/>
              <a:gd name="connsiteX1" fmla="*/ 459 w 9146841"/>
              <a:gd name="connsiteY1" fmla="*/ 1100 h 5467351"/>
              <a:gd name="connsiteX2" fmla="*/ 1367296 w 9146841"/>
              <a:gd name="connsiteY2" fmla="*/ 2382 h 5467351"/>
              <a:gd name="connsiteX3" fmla="*/ 7777622 w 9146841"/>
              <a:gd name="connsiteY3" fmla="*/ 2382 h 5467351"/>
              <a:gd name="connsiteX4" fmla="*/ 9146841 w 9146841"/>
              <a:gd name="connsiteY4" fmla="*/ 0 h 5467351"/>
              <a:gd name="connsiteX5" fmla="*/ 9144459 w 9146841"/>
              <a:gd name="connsiteY5" fmla="*/ 1369219 h 5467351"/>
              <a:gd name="connsiteX6" fmla="*/ 9144459 w 9146841"/>
              <a:gd name="connsiteY6" fmla="*/ 5464968 h 5467351"/>
              <a:gd name="connsiteX7" fmla="*/ 8642016 w 9146841"/>
              <a:gd name="connsiteY7" fmla="*/ 5467350 h 5467351"/>
              <a:gd name="connsiteX8" fmla="*/ 8639633 w 9146841"/>
              <a:gd name="connsiteY8" fmla="*/ 5367337 h 5467351"/>
              <a:gd name="connsiteX9" fmla="*/ 502903 w 9146841"/>
              <a:gd name="connsiteY9" fmla="*/ 5364958 h 5467351"/>
              <a:gd name="connsiteX10" fmla="*/ 500520 w 9146841"/>
              <a:gd name="connsiteY10" fmla="*/ 5467351 h 5467351"/>
              <a:gd name="connsiteX11" fmla="*/ 458 w 9146841"/>
              <a:gd name="connsiteY11" fmla="*/ 5467350 h 5467351"/>
              <a:gd name="connsiteX12" fmla="*/ 459 w 9146841"/>
              <a:gd name="connsiteY12" fmla="*/ 1369219 h 546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6841" h="5467351">
                <a:moveTo>
                  <a:pt x="459" y="1369219"/>
                </a:moveTo>
                <a:cubicBezTo>
                  <a:pt x="-1129" y="913973"/>
                  <a:pt x="2047" y="456346"/>
                  <a:pt x="459" y="1100"/>
                </a:cubicBezTo>
                <a:lnTo>
                  <a:pt x="1367296" y="2382"/>
                </a:lnTo>
                <a:lnTo>
                  <a:pt x="7777622" y="2382"/>
                </a:lnTo>
                <a:lnTo>
                  <a:pt x="9146841" y="0"/>
                </a:lnTo>
                <a:lnTo>
                  <a:pt x="9144459" y="1369219"/>
                </a:lnTo>
                <a:lnTo>
                  <a:pt x="9144459" y="5464968"/>
                </a:lnTo>
                <a:lnTo>
                  <a:pt x="8642016" y="5467350"/>
                </a:lnTo>
                <a:cubicBezTo>
                  <a:pt x="8642809" y="5430044"/>
                  <a:pt x="8638840" y="5404643"/>
                  <a:pt x="8639633" y="5367337"/>
                </a:cubicBezTo>
                <a:lnTo>
                  <a:pt x="502903" y="5364958"/>
                </a:lnTo>
                <a:cubicBezTo>
                  <a:pt x="502109" y="5400677"/>
                  <a:pt x="501314" y="5431632"/>
                  <a:pt x="500520" y="5467351"/>
                </a:cubicBezTo>
                <a:lnTo>
                  <a:pt x="458" y="5467350"/>
                </a:lnTo>
                <a:cubicBezTo>
                  <a:pt x="458" y="4099719"/>
                  <a:pt x="459" y="2736850"/>
                  <a:pt x="459" y="136921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  <p:sp>
        <p:nvSpPr>
          <p:cNvPr id="17" name="Rectangle 16"/>
          <p:cNvSpPr/>
          <p:nvPr userDrawn="1"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9" name="Picture 8" descr="logo-zapat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96893" y="4019513"/>
            <a:ext cx="8156575" cy="162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100512"/>
            <a:ext cx="9144000" cy="127158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pic>
        <p:nvPicPr>
          <p:cNvPr id="14" name="Picture 13" descr="logo-zapat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93" y="4745526"/>
            <a:ext cx="249936" cy="19812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36" y="1132284"/>
            <a:ext cx="4585526" cy="1439466"/>
          </a:xfrm>
        </p:spPr>
        <p:txBody>
          <a:bodyPr anchor="t" anchorCtr="0"/>
          <a:lstStyle>
            <a:lvl1pPr marL="252000" indent="-252000" algn="r">
              <a:buClrTx/>
              <a:buFont typeface="Verdana" pitchFamily="34" charset="0"/>
              <a:buChar char="—"/>
              <a:defRPr sz="1500" b="1">
                <a:solidFill>
                  <a:schemeClr val="tx1"/>
                </a:solidFill>
              </a:defRPr>
            </a:lvl1pPr>
            <a:lvl2pPr marL="504000" indent="-252000" algn="r">
              <a:buClrTx/>
              <a:buFont typeface="Verdana" pitchFamily="34" charset="0"/>
              <a:buChar char="—"/>
              <a:defRPr sz="1500" b="0">
                <a:solidFill>
                  <a:schemeClr val="tx1"/>
                </a:solidFill>
              </a:defRPr>
            </a:lvl2pPr>
            <a:lvl3pPr marL="75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3pPr>
            <a:lvl4pPr marL="97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4pPr>
            <a:lvl5pPr marL="1188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5pPr>
            <a:lvl6pPr marL="1404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6pPr>
            <a:lvl7pPr marL="1620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7pPr>
            <a:lvl8pPr marL="1836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8pPr>
            <a:lvl9pPr marL="2052000" indent="-216000" algn="r">
              <a:buClrTx/>
              <a:buFont typeface="Verdana" pitchFamily="34" charset="0"/>
              <a:buChar char="—"/>
              <a:defRPr sz="1100"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cs-CZ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96893" y="4745528"/>
            <a:ext cx="8156575" cy="165803"/>
          </a:xfrm>
        </p:spPr>
        <p:txBody>
          <a:bodyPr anchor="b" anchorCtr="0"/>
          <a:lstStyle>
            <a:lvl1pPr marL="216000" indent="-216000">
              <a:buClrTx/>
              <a:defRPr sz="1100" b="1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067941" y="267893"/>
            <a:ext cx="4585527" cy="60264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93717" y="4177969"/>
            <a:ext cx="8156575" cy="372600"/>
          </a:xfrm>
        </p:spPr>
        <p:txBody>
          <a:bodyPr anchor="t" anchorCtr="0"/>
          <a:lstStyle>
            <a:lvl1pPr marL="216000" indent="-216000">
              <a:buClrTx/>
              <a:defRPr sz="1100" b="0">
                <a:solidFill>
                  <a:schemeClr val="tx1"/>
                </a:solidFill>
              </a:defRPr>
            </a:lvl1pPr>
            <a:lvl2pPr marL="432000" indent="-216000">
              <a:buClrTx/>
              <a:defRPr sz="1100" b="0">
                <a:solidFill>
                  <a:schemeClr val="tx1"/>
                </a:solidFill>
              </a:defRPr>
            </a:lvl2pPr>
            <a:lvl3pPr marL="648000" indent="-216000">
              <a:buClrTx/>
              <a:defRPr sz="1100" b="0">
                <a:solidFill>
                  <a:schemeClr val="tx1"/>
                </a:solidFill>
              </a:defRPr>
            </a:lvl3pPr>
            <a:lvl4pPr marL="900000" indent="-216000">
              <a:buClrTx/>
              <a:defRPr sz="1100" b="0">
                <a:solidFill>
                  <a:schemeClr val="tx1"/>
                </a:solidFill>
              </a:defRPr>
            </a:lvl4pPr>
            <a:lvl5pPr marL="1152000" indent="-216000">
              <a:buClrTx/>
              <a:defRPr sz="1100" b="0">
                <a:solidFill>
                  <a:schemeClr val="tx1"/>
                </a:solidFill>
              </a:defRPr>
            </a:lvl5pPr>
            <a:lvl6pPr marL="1368000" indent="-216000">
              <a:buClrTx/>
              <a:defRPr sz="1100" b="0">
                <a:solidFill>
                  <a:schemeClr val="tx1"/>
                </a:solidFill>
              </a:defRPr>
            </a:lvl6pPr>
            <a:lvl7pPr marL="1584000" indent="-216000">
              <a:buClrTx/>
              <a:defRPr sz="1100" b="0">
                <a:solidFill>
                  <a:schemeClr val="tx1"/>
                </a:solidFill>
              </a:defRPr>
            </a:lvl7pPr>
            <a:lvl8pPr marL="1800000" indent="-216000">
              <a:buClrTx/>
              <a:defRPr sz="1100" b="0">
                <a:solidFill>
                  <a:schemeClr val="tx1"/>
                </a:solidFill>
              </a:defRPr>
            </a:lvl8pPr>
            <a:lvl9pPr marL="2016000" indent="-216000">
              <a:buClrTx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484C998-8052-416B-AE91-0AB37A28D1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0" y="432000"/>
            <a:ext cx="1713673" cy="635688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496893" y="4019513"/>
            <a:ext cx="8156575" cy="162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893" y="267893"/>
            <a:ext cx="8156575" cy="6026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93" y="1132287"/>
            <a:ext cx="8156575" cy="3046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4745529"/>
            <a:ext cx="909464" cy="1658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7536" y="4745529"/>
            <a:ext cx="5742696" cy="1658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cs-CZ"/>
              <a:t>Dlouhý název příslušné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5" y="4745529"/>
            <a:ext cx="481063" cy="16580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D2BBFFE0-7584-47E7-90FA-15F39808A24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6" descr="logo-zapati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2" r:id="rId4"/>
    <p:sldLayoutId id="2147483663" r:id="rId5"/>
    <p:sldLayoutId id="2147483664" r:id="rId6"/>
    <p:sldLayoutId id="2147483661" r:id="rId7"/>
    <p:sldLayoutId id="2147483651" r:id="rId8"/>
    <p:sldLayoutId id="2147483660" r:id="rId9"/>
    <p:sldLayoutId id="2147483666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"/>
        </a:spcBef>
        <a:buClr>
          <a:schemeClr val="tx2"/>
        </a:buClr>
        <a:buFont typeface="Verdana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12000" indent="-252000" algn="l" defTabSz="914400" rtl="0" eaLnBrk="1" latinLnBrk="0" hangingPunct="1">
        <a:spcBef>
          <a:spcPts val="240"/>
        </a:spcBef>
        <a:buClrTx/>
        <a:buFont typeface="Verdana" pitchFamily="34" charset="0"/>
        <a:buChar char="—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52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32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548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80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6000" indent="-216000" algn="l" defTabSz="914400" rtl="0" eaLnBrk="1" latinLnBrk="0" hangingPunct="1">
        <a:spcBef>
          <a:spcPct val="20000"/>
        </a:spcBef>
        <a:buFont typeface="Verdana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444" userDrawn="1">
          <p15:clr>
            <a:srgbClr val="F26B43"/>
          </p15:clr>
        </p15:guide>
        <p15:guide id="4" pos="314" userDrawn="1">
          <p15:clr>
            <a:srgbClr val="F26B43"/>
          </p15:clr>
        </p15:guide>
        <p15:guide id="5" pos="5446" userDrawn="1">
          <p15:clr>
            <a:srgbClr val="F26B43"/>
          </p15:clr>
        </p15:guide>
        <p15:guide id="6" orient="horz" pos="3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hyperlink" Target="http://www.google.com/url?sa=i&amp;rct=j&amp;q=&amp;esrc=s&amp;source=images&amp;cd=&amp;cad=rja&amp;uact=8&amp;ved=2ahUKEwixvu_Xs9raAhVEhqQKHeYUD_cQjRx6BAgAEAU&amp;url=http://www.hanneostrava.cz/category/informace/dane/danovy-rad-a-financni-sprava/danovy-kalendar/&amp;psig=AOvVaw1CRTs046INo1bZVavPwnP-&amp;ust=1524916685117071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hyperlink" Target="http://www.google.com/url?sa=i&amp;rct=j&amp;q=&amp;esrc=s&amp;source=images&amp;cd=&amp;cad=rja&amp;uact=8&amp;ved=2ahUKEwixvu_Xs9raAhVEhqQKHeYUD_cQjRx6BAgAEAU&amp;url=http://www.hanneostrava.cz/category/informace/dane/danovy-rad-a-financni-sprava/danovy-kalendar/&amp;psig=AOvVaw1CRTs046INo1bZVavPwnP-&amp;ust=1524916685117071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Jirny, 19. 0</a:t>
            </a:r>
            <a:r>
              <a:rPr lang="cs-CZ" dirty="0"/>
              <a:t>2</a:t>
            </a:r>
            <a:r>
              <a:rPr lang="cs-CZ" dirty="0" smtClean="0"/>
              <a:t>. 2020</a:t>
            </a:r>
            <a:endParaRPr lang="cs-CZ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Ing</a:t>
            </a:r>
            <a:r>
              <a:rPr lang="cs-CZ" dirty="0"/>
              <a:t>. Marek Pinkava</a:t>
            </a:r>
          </a:p>
          <a:p>
            <a:pPr marL="0" lvl="1" indent="0">
              <a:buNone/>
            </a:pPr>
            <a:r>
              <a:rPr lang="cs-CZ" dirty="0"/>
              <a:t>Oddělení přípravy VRT, manažer projektu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496888" y="2908782"/>
            <a:ext cx="8156575" cy="37804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Příprava záměru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800" dirty="0" smtClean="0"/>
              <a:t>VRT Praha – Brno – Ostrava/Břeclav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8" name="Nadpis 3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 dirty="0" smtClean="0"/>
              <a:t>Provoz na VRT</a:t>
            </a:r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3" r="3963"/>
          <a:stretch/>
        </p:blipFill>
        <p:spPr bwMode="auto">
          <a:xfrm>
            <a:off x="508683" y="794517"/>
            <a:ext cx="6087329" cy="384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607807" y="784978"/>
            <a:ext cx="2197146" cy="374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400" dirty="0" smtClean="0"/>
              <a:t>Dopravní model:</a:t>
            </a:r>
          </a:p>
          <a:p>
            <a:pPr marL="285750" indent="-285750">
              <a:spcBef>
                <a:spcPts val="240"/>
              </a:spcBef>
              <a:buFontTx/>
              <a:buChar char="-"/>
            </a:pPr>
            <a:r>
              <a:rPr lang="cs-CZ" sz="1400" dirty="0" smtClean="0"/>
              <a:t>vysoké využití nové VRT</a:t>
            </a:r>
          </a:p>
          <a:p>
            <a:pPr marL="285750" indent="-285750">
              <a:spcBef>
                <a:spcPts val="240"/>
              </a:spcBef>
              <a:buFontTx/>
              <a:buChar char="-"/>
            </a:pPr>
            <a:r>
              <a:rPr lang="cs-CZ" sz="1400" dirty="0" smtClean="0"/>
              <a:t>odhady cca </a:t>
            </a:r>
            <a:r>
              <a:rPr lang="cs-CZ" sz="1400" b="1" dirty="0" smtClean="0"/>
              <a:t>50 tis</a:t>
            </a:r>
            <a:r>
              <a:rPr lang="cs-CZ" sz="1400" dirty="0" smtClean="0"/>
              <a:t>. cestujících za den</a:t>
            </a:r>
          </a:p>
          <a:p>
            <a:pPr marL="285750" indent="-285750">
              <a:spcBef>
                <a:spcPts val="240"/>
              </a:spcBef>
              <a:buFontTx/>
              <a:buChar char="-"/>
            </a:pPr>
            <a:r>
              <a:rPr lang="cs-CZ" sz="1400" dirty="0" smtClean="0"/>
              <a:t>výrazně nejvyužívanější trať v CŘ</a:t>
            </a:r>
          </a:p>
          <a:p>
            <a:pPr marL="285750" indent="-285750">
              <a:spcBef>
                <a:spcPts val="240"/>
              </a:spcBef>
              <a:buFontTx/>
              <a:buChar char="-"/>
            </a:pPr>
            <a:endParaRPr lang="cs-CZ" sz="1400" dirty="0"/>
          </a:p>
          <a:p>
            <a:pPr>
              <a:spcBef>
                <a:spcPts val="240"/>
              </a:spcBef>
            </a:pPr>
            <a:r>
              <a:rPr lang="cs-CZ" sz="1400" dirty="0" smtClean="0"/>
              <a:t>Důsledky:</a:t>
            </a:r>
          </a:p>
          <a:p>
            <a:pPr marL="285750" indent="-285750">
              <a:spcBef>
                <a:spcPts val="240"/>
              </a:spcBef>
              <a:buFontTx/>
              <a:buChar char="-"/>
            </a:pPr>
            <a:r>
              <a:rPr lang="cs-CZ" sz="1400" dirty="0" smtClean="0"/>
              <a:t>nutná vysoká kapacita, </a:t>
            </a:r>
            <a:r>
              <a:rPr lang="cs-CZ" sz="1400" b="1" dirty="0" smtClean="0"/>
              <a:t>kvalita</a:t>
            </a:r>
            <a:r>
              <a:rPr lang="cs-CZ" sz="1400" dirty="0" smtClean="0"/>
              <a:t> a </a:t>
            </a:r>
            <a:r>
              <a:rPr lang="cs-CZ" sz="1400" b="1" dirty="0" smtClean="0"/>
              <a:t>spolehlivost</a:t>
            </a:r>
            <a:r>
              <a:rPr lang="cs-CZ" sz="1400" dirty="0" smtClean="0"/>
              <a:t> </a:t>
            </a:r>
            <a:r>
              <a:rPr lang="cs-CZ" sz="1400" dirty="0"/>
              <a:t>infrastruktury</a:t>
            </a:r>
          </a:p>
          <a:p>
            <a:pPr marL="285750" indent="-285750">
              <a:spcBef>
                <a:spcPts val="240"/>
              </a:spcBef>
              <a:buFontTx/>
              <a:buChar char="-"/>
            </a:pPr>
            <a:endParaRPr lang="cs-CZ" sz="1400" dirty="0"/>
          </a:p>
          <a:p>
            <a:pPr marL="285750" indent="-285750">
              <a:spcBef>
                <a:spcPts val="240"/>
              </a:spcBef>
              <a:buFontTx/>
              <a:buChar char="-"/>
            </a:pPr>
            <a:endParaRPr lang="cs-CZ" sz="14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6702832" y="4472736"/>
            <a:ext cx="2077492" cy="169277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100" dirty="0" smtClean="0"/>
              <a:t>zdroj: pracovní výstup studie</a:t>
            </a:r>
          </a:p>
        </p:txBody>
      </p:sp>
    </p:spTree>
    <p:extLst>
      <p:ext uri="{BB962C8B-B14F-4D97-AF65-F5344CB8AC3E}">
        <p14:creationId xmlns:p14="http://schemas.microsoft.com/office/powerpoint/2010/main" val="14579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8" name="Nadpis 3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 dirty="0" smtClean="0"/>
              <a:t>Vysokorychlostní vlak</a:t>
            </a:r>
            <a:endParaRPr lang="cs-CZ" dirty="0"/>
          </a:p>
        </p:txBody>
      </p:sp>
      <p:pic>
        <p:nvPicPr>
          <p:cNvPr id="10" name="Picture 3" descr="C:\Users\Pinkava\Downloads\DSC0411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040" t="-853" r="21413" b="30781"/>
          <a:stretch/>
        </p:blipFill>
        <p:spPr bwMode="auto">
          <a:xfrm>
            <a:off x="4057650" y="827305"/>
            <a:ext cx="4706024" cy="18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ZDC000PHANT041\Dokumenty\VRT\Draft\PR\Karty VRT 2019\VRT Praha - Brno - Ostrava\Fotky\116834 uvést jako zdroj SNCF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414432" y="2747927"/>
            <a:ext cx="8349242" cy="178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ZDC000PHANT041\Dokumenty\VRT\Draft\PR\Karty VRT 2019\VRT Praha - Brno - Ostrava\Fotky\Titulka DB uvést zdroj z txt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431" y="827305"/>
            <a:ext cx="3576187" cy="18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76005" y="2454172"/>
            <a:ext cx="674865" cy="169277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100" dirty="0" smtClean="0">
                <a:solidFill>
                  <a:schemeClr val="bg1"/>
                </a:solidFill>
              </a:rPr>
              <a:t>zdroj: DB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874379" y="4345282"/>
            <a:ext cx="851195" cy="169277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cs-CZ" sz="1100" dirty="0" smtClean="0"/>
              <a:t>zdroj: SNCF</a:t>
            </a:r>
          </a:p>
        </p:txBody>
      </p:sp>
    </p:spTree>
    <p:extLst>
      <p:ext uri="{BB962C8B-B14F-4D97-AF65-F5344CB8AC3E}">
        <p14:creationId xmlns:p14="http://schemas.microsoft.com/office/powerpoint/2010/main" val="6270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8" name="Nadpis 3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 dirty="0" smtClean="0"/>
              <a:t>Rádi budeme diskutovat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49160" y="2849124"/>
            <a:ext cx="425646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240"/>
              </a:spcBef>
              <a:buFontTx/>
              <a:buChar char="-"/>
            </a:pPr>
            <a:r>
              <a:rPr lang="cs-CZ" sz="1400" dirty="0" smtClean="0"/>
              <a:t>Celkové začlenění trati do krajiny</a:t>
            </a:r>
          </a:p>
          <a:p>
            <a:pPr marL="171450" indent="-171450">
              <a:spcBef>
                <a:spcPts val="240"/>
              </a:spcBef>
              <a:buFontTx/>
              <a:buChar char="-"/>
            </a:pPr>
            <a:r>
              <a:rPr lang="cs-CZ" sz="1400" dirty="0" smtClean="0"/>
              <a:t>Prostupy skrz trať</a:t>
            </a:r>
          </a:p>
          <a:p>
            <a:pPr marL="171450" indent="-171450">
              <a:spcBef>
                <a:spcPts val="240"/>
              </a:spcBef>
              <a:buFontTx/>
              <a:buChar char="-"/>
            </a:pPr>
            <a:r>
              <a:rPr lang="cs-CZ" sz="1400" dirty="0" smtClean="0"/>
              <a:t>Ochrana proti hluku</a:t>
            </a:r>
          </a:p>
          <a:p>
            <a:pPr marL="171450" indent="-171450">
              <a:spcBef>
                <a:spcPts val="240"/>
              </a:spcBef>
              <a:buFontTx/>
              <a:buChar char="-"/>
            </a:pPr>
            <a:r>
              <a:rPr lang="cs-CZ" sz="1400" dirty="0" smtClean="0"/>
              <a:t>Valy pro „zneviditelnění“ trati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708" y="976045"/>
            <a:ext cx="4384888" cy="172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D:\Export\SŽDC\Fotobanka\2015_Španělsko Francie Itálie\DSC0223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8934" y="976045"/>
            <a:ext cx="3611905" cy="203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inkava\Documents\Otevřené body\2019_11_28 konference pro kraje\DSC_030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8934" y="3140840"/>
            <a:ext cx="3611905" cy="148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430307" y="4001417"/>
            <a:ext cx="4361379" cy="5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400" dirty="0"/>
              <a:t>Hlukové limity jsou splněny </a:t>
            </a:r>
            <a:r>
              <a:rPr lang="cs-CZ" sz="1400" dirty="0" smtClean="0"/>
              <a:t>přirozeně</a:t>
            </a:r>
          </a:p>
          <a:p>
            <a:pPr>
              <a:spcBef>
                <a:spcPts val="240"/>
              </a:spcBef>
            </a:pPr>
            <a:r>
              <a:rPr lang="cs-CZ" sz="1400" dirty="0" smtClean="0"/>
              <a:t>100 </a:t>
            </a:r>
            <a:r>
              <a:rPr lang="cs-CZ" sz="1400" dirty="0"/>
              <a:t>– 500 m od trati podle usazení do krajiny.</a:t>
            </a: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27764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8" name="Nadpis 3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 dirty="0" smtClean="0"/>
              <a:t>Čím obtížně vyhovíme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707" y="935915"/>
            <a:ext cx="8135441" cy="326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513706" y="4304094"/>
            <a:ext cx="78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200" dirty="0" smtClean="0"/>
              <a:t>Globální změna trasy – poloměry oblouků přes 7 km (u běžné železnice jen 1,5 km)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0320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82"/>
            <a:ext cx="9143675" cy="51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330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</a:t>
            </a:r>
            <a:r>
              <a:rPr lang="cs-CZ" dirty="0" smtClean="0"/>
              <a:t>Pilotní úsek Běchovice - Poříčany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3" name="Obdélník 22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bdélník 27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Přímá spojnice 29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27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82"/>
            <a:ext cx="9143675" cy="51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330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Jirny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3" name="Obdélník 22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bdélník 27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Přímá spojnice 29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0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330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Jirny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3" name="Obdélník 22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bdélník 27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Přímá spojnice 29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00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"/>
            <a:ext cx="9143676" cy="51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330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Jirny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3" name="Obdélník 22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bdélník 36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Přímá spojnice 38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41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Jirny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3" name="Obdélník 22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bdélník 36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Přímá spojnice 38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88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Šestajovice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3" name="Obdélník 22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bdélník 36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Přímá spojnice 38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6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5" name="Nadpis 3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 dirty="0" smtClean="0"/>
              <a:t>Studie proveditelnosti</a:t>
            </a:r>
            <a:endParaRPr lang="cs-CZ" dirty="0"/>
          </a:p>
        </p:txBody>
      </p:sp>
      <p:pic>
        <p:nvPicPr>
          <p:cNvPr id="9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58" b="10928"/>
          <a:stretch/>
        </p:blipFill>
        <p:spPr>
          <a:xfrm>
            <a:off x="1153210" y="764500"/>
            <a:ext cx="6917235" cy="3833162"/>
          </a:xfrm>
        </p:spPr>
      </p:pic>
    </p:spTree>
    <p:extLst>
      <p:ext uri="{BB962C8B-B14F-4D97-AF65-F5344CB8AC3E}">
        <p14:creationId xmlns:p14="http://schemas.microsoft.com/office/powerpoint/2010/main" val="42674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Šestajovice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3" name="Obdélník 22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bdélník 36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Přímá spojnice 38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69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Šestajovice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3" name="Obdélník 22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bdélník 36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Přímá spojnice 38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98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Šestajovice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3" name="Obdélník 22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bdélník 36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Přímá spojnice 38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4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Šestajovice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3" name="Obdélník 22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bdélník 36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Přímá spojnice 38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70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Horoušany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3" name="Obdélník 22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bdélník 36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Přímá spojnice 38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10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Horoušany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3" name="Obdélník 22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bdélník 36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Přímá spojnice 38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61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Horoušany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2" name="Skupina 21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3" name="Obdélník 22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bdélník 36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Přímá spojnice 38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77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Vyšehořovice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7" name="Skupina 26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8" name="Obdélník 27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bdélník 32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57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Vyšehořovice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7" name="Skupina 26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8" name="Obdélník 27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bdélník 32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06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Vyšehořovice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7" name="Skupina 26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8" name="Obdélník 27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bdélník 32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20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812713"/>
            <a:ext cx="3153739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5" name="Nadpis 3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 dirty="0" smtClean="0"/>
              <a:t>Studie proveditelnosti</a:t>
            </a:r>
            <a:endParaRPr lang="cs-CZ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3058192"/>
              </p:ext>
            </p:extLst>
          </p:nvPr>
        </p:nvGraphicFramePr>
        <p:xfrm>
          <a:off x="463790" y="1323121"/>
          <a:ext cx="7776084" cy="42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Pravoúhlá spojnice 10"/>
          <p:cNvCxnSpPr/>
          <p:nvPr/>
        </p:nvCxnSpPr>
        <p:spPr>
          <a:xfrm>
            <a:off x="2310178" y="1873330"/>
            <a:ext cx="463762" cy="1600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2773940" y="1857274"/>
            <a:ext cx="2154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200" b="1" dirty="0" smtClean="0"/>
              <a:t>dílčího </a:t>
            </a:r>
            <a:r>
              <a:rPr lang="cs-CZ" sz="1200" b="1" dirty="0"/>
              <a:t>plnění 03.09.2019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6068891" y="1857275"/>
            <a:ext cx="1902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200" dirty="0" smtClean="0"/>
              <a:t>konečné odevzdání 03.09.2020</a:t>
            </a:r>
            <a:endParaRPr lang="cs-CZ" sz="1200" dirty="0"/>
          </a:p>
        </p:txBody>
      </p:sp>
      <p:cxnSp>
        <p:nvCxnSpPr>
          <p:cNvPr id="24" name="Pravoúhlá spojnice 23"/>
          <p:cNvCxnSpPr/>
          <p:nvPr/>
        </p:nvCxnSpPr>
        <p:spPr>
          <a:xfrm>
            <a:off x="5455477" y="1857276"/>
            <a:ext cx="463762" cy="1600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92374187"/>
              </p:ext>
            </p:extLst>
          </p:nvPr>
        </p:nvGraphicFramePr>
        <p:xfrm>
          <a:off x="2501462" y="2601572"/>
          <a:ext cx="6043448" cy="42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6" name="Pravoúhlá spojnice 25"/>
          <p:cNvCxnSpPr/>
          <p:nvPr/>
        </p:nvCxnSpPr>
        <p:spPr>
          <a:xfrm>
            <a:off x="3818792" y="3150768"/>
            <a:ext cx="463762" cy="1600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4346876" y="3150768"/>
            <a:ext cx="1357018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200" b="1" dirty="0" smtClean="0"/>
              <a:t>dílčího plnění</a:t>
            </a:r>
          </a:p>
          <a:p>
            <a:pPr>
              <a:spcBef>
                <a:spcPts val="240"/>
              </a:spcBef>
            </a:pPr>
            <a:r>
              <a:rPr lang="cs-CZ" sz="1200" b="1" dirty="0" smtClean="0"/>
              <a:t>21.02.2020</a:t>
            </a:r>
            <a:endParaRPr lang="cs-CZ" sz="1200" b="1" dirty="0"/>
          </a:p>
        </p:txBody>
      </p:sp>
      <p:sp>
        <p:nvSpPr>
          <p:cNvPr id="28" name="Obdélník 27"/>
          <p:cNvSpPr/>
          <p:nvPr/>
        </p:nvSpPr>
        <p:spPr>
          <a:xfrm>
            <a:off x="6658831" y="3132845"/>
            <a:ext cx="1902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200" dirty="0" smtClean="0"/>
              <a:t>konečné odevzdání 21.10.2020</a:t>
            </a:r>
            <a:endParaRPr lang="cs-CZ" sz="1200" dirty="0"/>
          </a:p>
        </p:txBody>
      </p:sp>
      <p:cxnSp>
        <p:nvCxnSpPr>
          <p:cNvPr id="29" name="Pravoúhlá spojnice 28"/>
          <p:cNvCxnSpPr/>
          <p:nvPr/>
        </p:nvCxnSpPr>
        <p:spPr>
          <a:xfrm>
            <a:off x="6045417" y="3227156"/>
            <a:ext cx="463762" cy="1600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65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Vyšehořovice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7" name="Skupina 26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8" name="Obdélník 27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bdélník 32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64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Mochov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7" name="Skupina 26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8" name="Obdélník 27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bdélník 32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35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Mochov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7" name="Skupina 26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8" name="Obdélník 27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bdélník 32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24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Mochov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7" name="Skupina 26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8" name="Obdélník 27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bdélník 32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62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/>
          <p:nvPr/>
        </p:nvSpPr>
        <p:spPr>
          <a:xfrm>
            <a:off x="0" y="4100512"/>
            <a:ext cx="9144000" cy="1042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34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2" name="Rectangle 16"/>
          <p:cNvSpPr/>
          <p:nvPr/>
        </p:nvSpPr>
        <p:spPr>
          <a:xfrm>
            <a:off x="498475" y="4018360"/>
            <a:ext cx="8147050" cy="16394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4000" rIns="72000" bIns="72000" rtlCol="0" anchor="t" anchorCtr="0"/>
          <a:lstStyle/>
          <a:p>
            <a:pPr algn="l"/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9" name="Title 17"/>
          <p:cNvSpPr>
            <a:spLocks noGrp="1"/>
          </p:cNvSpPr>
          <p:nvPr>
            <p:ph type="title"/>
          </p:nvPr>
        </p:nvSpPr>
        <p:spPr>
          <a:xfrm>
            <a:off x="496893" y="4166102"/>
            <a:ext cx="8156575" cy="37231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VRT a Mochov</a:t>
            </a:r>
            <a:endParaRPr lang="cs-CZ" dirty="0"/>
          </a:p>
        </p:txBody>
      </p:sp>
      <p:pic>
        <p:nvPicPr>
          <p:cNvPr id="21" name="Picture 8" descr="logo-zapati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8" y="4745526"/>
            <a:ext cx="249936" cy="198120"/>
          </a:xfrm>
          <a:prstGeom prst="rect">
            <a:avLst/>
          </a:prstGeom>
        </p:spPr>
      </p:pic>
      <p:grpSp>
        <p:nvGrpSpPr>
          <p:cNvPr id="27" name="Skupina 26"/>
          <p:cNvGrpSpPr/>
          <p:nvPr/>
        </p:nvGrpSpPr>
        <p:grpSpPr>
          <a:xfrm>
            <a:off x="8412990" y="33516"/>
            <a:ext cx="700057" cy="708025"/>
            <a:chOff x="4835248" y="1584959"/>
            <a:chExt cx="700088" cy="708025"/>
          </a:xfrm>
        </p:grpSpPr>
        <p:sp>
          <p:nvSpPr>
            <p:cNvPr id="28" name="Obdélník 27"/>
            <p:cNvSpPr/>
            <p:nvPr/>
          </p:nvSpPr>
          <p:spPr>
            <a:xfrm>
              <a:off x="4835248" y="1584959"/>
              <a:ext cx="700088" cy="70802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5109329" y="1699925"/>
              <a:ext cx="397464" cy="57708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cs-CZ" sz="500" dirty="0" smtClean="0"/>
                <a:t>Násep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Zářez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Osa trati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Mosty</a:t>
              </a:r>
            </a:p>
            <a:p>
              <a:pPr>
                <a:lnSpc>
                  <a:spcPct val="150000"/>
                </a:lnSpc>
              </a:pPr>
              <a:r>
                <a:rPr lang="cs-CZ" sz="500" dirty="0" smtClean="0"/>
                <a:t>Komunikace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883150" y="1605314"/>
              <a:ext cx="623643" cy="923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600" b="1" dirty="0" smtClean="0"/>
                <a:t>LEGENDA</a:t>
              </a:r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4883150" y="1981787"/>
              <a:ext cx="191294" cy="0"/>
            </a:xfrm>
            <a:prstGeom prst="line">
              <a:avLst/>
            </a:prstGeom>
            <a:ln w="12700">
              <a:solidFill>
                <a:srgbClr val="FF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>
              <a:off x="4883150" y="2105978"/>
              <a:ext cx="191294" cy="0"/>
            </a:xfrm>
            <a:prstGeom prst="line">
              <a:avLst/>
            </a:prstGeom>
            <a:ln w="12700">
              <a:solidFill>
                <a:srgbClr val="FFFF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bdélník 32"/>
            <p:cNvSpPr/>
            <p:nvPr/>
          </p:nvSpPr>
          <p:spPr>
            <a:xfrm>
              <a:off x="4883150" y="1839989"/>
              <a:ext cx="191294" cy="71437"/>
            </a:xfrm>
            <a:prstGeom prst="rect">
              <a:avLst/>
            </a:prstGeom>
            <a:solidFill>
              <a:srgbClr val="DBBB7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4883150" y="1727700"/>
              <a:ext cx="191294" cy="71437"/>
            </a:xfrm>
            <a:prstGeom prst="rect">
              <a:avLst/>
            </a:prstGeom>
            <a:solidFill>
              <a:srgbClr val="20CF3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54000" rIns="72000" bIns="72000" rtlCol="0" anchor="t" anchorCtr="0"/>
            <a:lstStyle/>
            <a:p>
              <a:pPr algn="l"/>
              <a:endParaRPr lang="cs-CZ" sz="1500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 flipH="1">
              <a:off x="4883150" y="2220278"/>
              <a:ext cx="191294" cy="0"/>
            </a:xfrm>
            <a:prstGeom prst="line">
              <a:avLst/>
            </a:prstGeom>
            <a:ln w="12700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44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94558" y="1132284"/>
            <a:ext cx="5258909" cy="143946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VRT Praha – Brno – </a:t>
            </a:r>
            <a:r>
              <a:rPr lang="cs-CZ" dirty="0" smtClean="0"/>
              <a:t>Ostrava/Břeclav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marL="252000" lvl="1" indent="0">
              <a:buNone/>
            </a:pPr>
            <a:r>
              <a:rPr lang="cs-CZ" dirty="0"/>
              <a:t>Ing. Marek Pinkava</a:t>
            </a:r>
          </a:p>
          <a:p>
            <a:pPr marL="504000" lvl="2" indent="0">
              <a:buNone/>
            </a:pPr>
            <a:r>
              <a:rPr lang="cs-CZ" dirty="0" smtClean="0"/>
              <a:t>Oddělení přípravy VRT, </a:t>
            </a:r>
            <a:r>
              <a:rPr lang="cs-CZ" dirty="0"/>
              <a:t>manažer projektu</a:t>
            </a:r>
          </a:p>
          <a:p>
            <a:pPr marL="504000" lvl="2" indent="0">
              <a:buNone/>
            </a:pPr>
            <a:r>
              <a:rPr lang="cs-CZ" dirty="0" smtClean="0"/>
              <a:t>vrt@szdc.cz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/>
              <a:t>www.szdc.cz</a:t>
            </a:r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© Správa </a:t>
            </a:r>
            <a:r>
              <a:rPr lang="cs-CZ" dirty="0" smtClean="0"/>
              <a:t>železnic, </a:t>
            </a:r>
            <a:r>
              <a:rPr lang="cs-CZ" dirty="0"/>
              <a:t>státní organizace </a:t>
            </a:r>
          </a:p>
          <a:p>
            <a:pPr marL="0" indent="0">
              <a:buNone/>
            </a:pPr>
            <a:r>
              <a:rPr lang="cs-CZ" dirty="0"/>
              <a:t>Dlážděná 1003/7, 110 00 Praha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Projektová příprava stavby (obecně)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pic>
        <p:nvPicPr>
          <p:cNvPr id="10" name="Picture 2" descr="Výsledek obrázku pro kalendář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515" y="3135183"/>
            <a:ext cx="8154444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18199049"/>
              </p:ext>
            </p:extLst>
          </p:nvPr>
        </p:nvGraphicFramePr>
        <p:xfrm>
          <a:off x="434523" y="979715"/>
          <a:ext cx="8208436" cy="74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3" name="Pravoúhlá spojnice 12"/>
          <p:cNvCxnSpPr/>
          <p:nvPr/>
        </p:nvCxnSpPr>
        <p:spPr>
          <a:xfrm rot="5400000">
            <a:off x="1903430" y="1931030"/>
            <a:ext cx="256963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667262" y="2059512"/>
            <a:ext cx="3038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200" b="1" dirty="0" smtClean="0"/>
              <a:t>co vlastně chceme dělat</a:t>
            </a:r>
            <a:endParaRPr lang="cs-CZ" sz="1200" b="1" dirty="0"/>
          </a:p>
        </p:txBody>
      </p:sp>
      <p:sp>
        <p:nvSpPr>
          <p:cNvPr id="18" name="Obdélník 17"/>
          <p:cNvSpPr/>
          <p:nvPr/>
        </p:nvSpPr>
        <p:spPr>
          <a:xfrm>
            <a:off x="2423515" y="2326152"/>
            <a:ext cx="3038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200" b="1" dirty="0" smtClean="0"/>
              <a:t>základní limit v prostoru</a:t>
            </a:r>
            <a:endParaRPr lang="cs-CZ" sz="1200" b="1" dirty="0"/>
          </a:p>
        </p:txBody>
      </p:sp>
      <p:sp>
        <p:nvSpPr>
          <p:cNvPr id="30" name="Obdélník 29"/>
          <p:cNvSpPr/>
          <p:nvPr/>
        </p:nvSpPr>
        <p:spPr>
          <a:xfrm>
            <a:off x="4369089" y="2533901"/>
            <a:ext cx="3038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200" b="1" dirty="0" smtClean="0"/>
              <a:t>umístění na konkrétní pozemky</a:t>
            </a:r>
            <a:endParaRPr lang="cs-CZ" sz="1200" b="1" dirty="0"/>
          </a:p>
        </p:txBody>
      </p:sp>
      <p:sp>
        <p:nvSpPr>
          <p:cNvPr id="32" name="Obdélník 31"/>
          <p:cNvSpPr/>
          <p:nvPr/>
        </p:nvSpPr>
        <p:spPr>
          <a:xfrm>
            <a:off x="6905297" y="2773182"/>
            <a:ext cx="1737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200" b="1" dirty="0" smtClean="0"/>
              <a:t>zahájení výstavby</a:t>
            </a:r>
            <a:endParaRPr lang="cs-CZ" sz="1200" b="1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799367" y="1802547"/>
            <a:ext cx="0" cy="516953"/>
          </a:xfrm>
          <a:prstGeom prst="straightConnector1">
            <a:avLst/>
          </a:prstGeom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734493" y="1802547"/>
            <a:ext cx="0" cy="731354"/>
          </a:xfrm>
          <a:prstGeom prst="straightConnector1">
            <a:avLst/>
          </a:prstGeom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endCxn id="32" idx="0"/>
          </p:cNvCxnSpPr>
          <p:nvPr/>
        </p:nvCxnSpPr>
        <p:spPr>
          <a:xfrm>
            <a:off x="7759951" y="1802547"/>
            <a:ext cx="14177" cy="970635"/>
          </a:xfrm>
          <a:prstGeom prst="straightConnector1">
            <a:avLst/>
          </a:prstGeom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Projektová příprava stavby VRT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pic>
        <p:nvPicPr>
          <p:cNvPr id="10" name="Picture 2" descr="Výsledek obrázku pro kalendář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515" y="3874324"/>
            <a:ext cx="8154444" cy="6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3937484"/>
              </p:ext>
            </p:extLst>
          </p:nvPr>
        </p:nvGraphicFramePr>
        <p:xfrm>
          <a:off x="434523" y="979715"/>
          <a:ext cx="8208436" cy="74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2454580"/>
              </p:ext>
            </p:extLst>
          </p:nvPr>
        </p:nvGraphicFramePr>
        <p:xfrm>
          <a:off x="422875" y="1859983"/>
          <a:ext cx="8208436" cy="74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8" name="Pravoúhlá spojnice 7"/>
          <p:cNvCxnSpPr/>
          <p:nvPr/>
        </p:nvCxnSpPr>
        <p:spPr>
          <a:xfrm rot="5400000">
            <a:off x="680789" y="2773851"/>
            <a:ext cx="232180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488515" y="2888913"/>
            <a:ext cx="3038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200" b="1" dirty="0" smtClean="0"/>
              <a:t>analyzujeme průběžné výstupy</a:t>
            </a:r>
            <a:endParaRPr lang="cs-CZ" sz="1200" b="1" dirty="0"/>
          </a:p>
        </p:txBody>
      </p:sp>
      <p:sp>
        <p:nvSpPr>
          <p:cNvPr id="16" name="Obdélník 15"/>
          <p:cNvSpPr/>
          <p:nvPr/>
        </p:nvSpPr>
        <p:spPr>
          <a:xfrm>
            <a:off x="2744149" y="3165570"/>
            <a:ext cx="30389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200" b="1" dirty="0" smtClean="0"/>
              <a:t>zažádáno ve všech krajích</a:t>
            </a:r>
            <a:endParaRPr lang="cs-CZ" sz="1200" b="1" dirty="0"/>
          </a:p>
        </p:txBody>
      </p:sp>
      <p:sp>
        <p:nvSpPr>
          <p:cNvPr id="18" name="Obdélník 17"/>
          <p:cNvSpPr/>
          <p:nvPr/>
        </p:nvSpPr>
        <p:spPr>
          <a:xfrm>
            <a:off x="5698171" y="3165570"/>
            <a:ext cx="2632901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200" b="1" dirty="0" smtClean="0"/>
              <a:t>zaměření</a:t>
            </a:r>
          </a:p>
          <a:p>
            <a:pPr>
              <a:spcBef>
                <a:spcPts val="240"/>
              </a:spcBef>
            </a:pPr>
            <a:r>
              <a:rPr lang="cs-CZ" sz="1200" b="1" dirty="0" smtClean="0"/>
              <a:t>průzkumy</a:t>
            </a:r>
          </a:p>
          <a:p>
            <a:pPr>
              <a:spcBef>
                <a:spcPts val="240"/>
              </a:spcBef>
            </a:pPr>
            <a:r>
              <a:rPr lang="cs-CZ" sz="1200" b="1" dirty="0" smtClean="0"/>
              <a:t>zadání dokumentace</a:t>
            </a:r>
            <a:endParaRPr lang="cs-CZ" sz="1200" b="1" dirty="0"/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3834809" y="2657761"/>
            <a:ext cx="0" cy="516953"/>
          </a:xfrm>
          <a:prstGeom prst="straightConnector1">
            <a:avLst/>
          </a:prstGeom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5862083" y="2657761"/>
            <a:ext cx="0" cy="516953"/>
          </a:xfrm>
          <a:prstGeom prst="straightConnector1">
            <a:avLst/>
          </a:prstGeom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1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6888" y="270000"/>
            <a:ext cx="8647112" cy="600534"/>
          </a:xfrm>
        </p:spPr>
        <p:txBody>
          <a:bodyPr/>
          <a:lstStyle/>
          <a:p>
            <a:r>
              <a:rPr lang="cs-CZ" dirty="0">
                <a:solidFill>
                  <a:srgbClr val="FF5200"/>
                </a:solidFill>
              </a:rPr>
              <a:t>RS1 Praha – Brno </a:t>
            </a:r>
            <a:r>
              <a:rPr lang="cs-CZ" dirty="0" smtClean="0">
                <a:solidFill>
                  <a:srgbClr val="FF5200"/>
                </a:solidFill>
              </a:rPr>
              <a:t>– Ostrava</a:t>
            </a:r>
            <a:endParaRPr lang="en-GB" dirty="0">
              <a:solidFill>
                <a:srgbClr val="FF52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>
          <a:xfrm>
            <a:off x="917536" y="4745527"/>
            <a:ext cx="5742696" cy="165803"/>
          </a:xfrm>
        </p:spPr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96" b="3457"/>
          <a:stretch/>
        </p:blipFill>
        <p:spPr bwMode="auto">
          <a:xfrm>
            <a:off x="1666284" y="704007"/>
            <a:ext cx="6441935" cy="39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5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15" name="Nadpis 3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 dirty="0" smtClean="0"/>
              <a:t>Trasa VRT Praha - Brno</a:t>
            </a:r>
            <a:endParaRPr lang="cs-CZ" dirty="0"/>
          </a:p>
        </p:txBody>
      </p:sp>
      <p:pic>
        <p:nvPicPr>
          <p:cNvPr id="1026" name="Picture 2" descr="C:\Users\Pinkava\Documents\Otevřené body\2019_10_21 prezentace VRT na ČVUT FD\RS1 horizonty a terminaly IV plasticky relief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740" y="764430"/>
            <a:ext cx="5549462" cy="38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049202" y="764430"/>
            <a:ext cx="2747059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"/>
              </a:spcBef>
            </a:pPr>
            <a:r>
              <a:rPr lang="cs-CZ" sz="1400" dirty="0" smtClean="0"/>
              <a:t>Severní trasa:</a:t>
            </a:r>
          </a:p>
          <a:p>
            <a:pPr marL="285750" indent="-285750">
              <a:spcBef>
                <a:spcPts val="240"/>
              </a:spcBef>
              <a:buFontTx/>
              <a:buChar char="-"/>
            </a:pPr>
            <a:r>
              <a:rPr lang="cs-CZ" sz="1400" dirty="0" smtClean="0"/>
              <a:t>stejné přínosy v dopravě</a:t>
            </a:r>
          </a:p>
          <a:p>
            <a:pPr marL="285750" indent="-285750">
              <a:spcBef>
                <a:spcPts val="240"/>
              </a:spcBef>
              <a:buFontTx/>
              <a:buChar char="-"/>
            </a:pPr>
            <a:r>
              <a:rPr lang="cs-CZ" sz="1400" dirty="0" smtClean="0"/>
              <a:t>při nižších investičních nákladech</a:t>
            </a:r>
          </a:p>
          <a:p>
            <a:pPr marL="285750" indent="-285750">
              <a:spcBef>
                <a:spcPts val="240"/>
              </a:spcBef>
              <a:buFontTx/>
              <a:buChar char="-"/>
            </a:pPr>
            <a:r>
              <a:rPr lang="cs-CZ" sz="1400" dirty="0" smtClean="0"/>
              <a:t>při nižších provozních nákladech</a:t>
            </a:r>
          </a:p>
          <a:p>
            <a:pPr marL="285750" indent="-285750">
              <a:spcBef>
                <a:spcPts val="240"/>
              </a:spcBef>
              <a:buFontTx/>
              <a:buChar char="-"/>
            </a:pPr>
            <a:r>
              <a:rPr lang="cs-CZ" sz="1400" dirty="0" smtClean="0"/>
              <a:t>výhodná etapizace</a:t>
            </a:r>
          </a:p>
          <a:p>
            <a:pPr marL="285750" indent="-285750">
              <a:spcBef>
                <a:spcPts val="240"/>
              </a:spcBef>
              <a:buFontTx/>
              <a:buChar char="-"/>
            </a:pPr>
            <a:r>
              <a:rPr lang="cs-CZ" sz="1400" dirty="0" smtClean="0"/>
              <a:t>usazení trasy v ÚPD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392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8" name="Nadpis 3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 dirty="0" smtClean="0"/>
              <a:t>Rychlá spojení</a:t>
            </a:r>
            <a:endParaRPr lang="cs-CZ" dirty="0"/>
          </a:p>
        </p:txBody>
      </p:sp>
      <p:pic>
        <p:nvPicPr>
          <p:cNvPr id="3074" name="Picture 2" descr="\\SZDC000PHANT041\Dokumenty\VRT\Draft\GIS\mapy\linkové vedení\linkové vedení na VRT 2040 pouze linky na VRT - do prezentace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64" b="8597"/>
          <a:stretch/>
        </p:blipFill>
        <p:spPr bwMode="auto">
          <a:xfrm>
            <a:off x="757996" y="749090"/>
            <a:ext cx="7563121" cy="38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6038850" y="661688"/>
            <a:ext cx="2785369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40"/>
              </a:spcBef>
            </a:pPr>
            <a:r>
              <a:rPr lang="cs-CZ" sz="1400" dirty="0" smtClean="0"/>
              <a:t>Linky</a:t>
            </a:r>
            <a:r>
              <a:rPr lang="cs-CZ" sz="1400" dirty="0"/>
              <a:t>, které v části své trasy mohou využít </a:t>
            </a:r>
            <a:r>
              <a:rPr lang="cs-CZ" sz="1400" dirty="0" smtClean="0"/>
              <a:t>VRT</a:t>
            </a:r>
          </a:p>
          <a:p>
            <a:pPr algn="r">
              <a:spcBef>
                <a:spcPts val="240"/>
              </a:spcBef>
            </a:pPr>
            <a:r>
              <a:rPr lang="cs-CZ" sz="1100" dirty="0" smtClean="0"/>
              <a:t>(vstupní návrh)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3114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BBFFE0-7584-47E7-90FA-15F39808A249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/>
              <a:t>VRT Praha – Brno – Ostrava/Břeclav</a:t>
            </a:r>
          </a:p>
        </p:txBody>
      </p:sp>
      <p:sp>
        <p:nvSpPr>
          <p:cNvPr id="13" name="Zástupný symbol pro obsah 1"/>
          <p:cNvSpPr txBox="1">
            <a:spLocks/>
          </p:cNvSpPr>
          <p:nvPr/>
        </p:nvSpPr>
        <p:spPr>
          <a:xfrm>
            <a:off x="3276005" y="2592003"/>
            <a:ext cx="2503487" cy="59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14" name="Zástupný symbol pro obsah 1"/>
          <p:cNvSpPr txBox="1">
            <a:spLocks/>
          </p:cNvSpPr>
          <p:nvPr/>
        </p:nvSpPr>
        <p:spPr>
          <a:xfrm>
            <a:off x="6192000" y="2592001"/>
            <a:ext cx="2837700" cy="772706"/>
          </a:xfrm>
          <a:prstGeom prst="rect">
            <a:avLst/>
          </a:prstGeom>
        </p:spPr>
        <p:txBody>
          <a:bodyPr vert="horz" wrap="square" lIns="0" tIns="0" rIns="0" bIns="0" numCol="1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40"/>
              </a:spcBef>
              <a:buClr>
                <a:schemeClr val="tx2"/>
              </a:buClr>
              <a:buFont typeface="Verdana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000" indent="-252000" algn="l" defTabSz="914400" rtl="0" eaLnBrk="1" latinLnBrk="0" hangingPunct="1">
              <a:spcBef>
                <a:spcPts val="240"/>
              </a:spcBef>
              <a:buClrTx/>
              <a:buFont typeface="Verdana" pitchFamily="34" charset="0"/>
              <a:buChar char="—"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52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32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48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4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80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6000" indent="-216000" algn="l" defTabSz="914400" rtl="0" eaLnBrk="1" latinLnBrk="0" hangingPunct="1">
              <a:spcBef>
                <a:spcPct val="20000"/>
              </a:spcBef>
              <a:buFont typeface="Verdana" pitchFamily="34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8" indent="-285750">
              <a:spcBef>
                <a:spcPts val="240"/>
              </a:spcBef>
              <a:buClr>
                <a:schemeClr val="tx2"/>
              </a:buClr>
            </a:pPr>
            <a:endParaRPr lang="cs-CZ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3615" y="4747846"/>
            <a:ext cx="0" cy="230832"/>
          </a:xfrm>
          <a:prstGeom prst="rect">
            <a:avLst/>
          </a:prstGeom>
          <a:noFill/>
          <a:ln w="12700"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en-US" sz="1500" dirty="0" smtClean="0"/>
          </a:p>
        </p:txBody>
      </p:sp>
      <p:sp>
        <p:nvSpPr>
          <p:cNvPr id="8" name="Nadpis 3"/>
          <p:cNvSpPr>
            <a:spLocks noGrp="1"/>
          </p:cNvSpPr>
          <p:nvPr>
            <p:ph type="title"/>
          </p:nvPr>
        </p:nvSpPr>
        <p:spPr>
          <a:xfrm>
            <a:off x="496888" y="360000"/>
            <a:ext cx="8156575" cy="800712"/>
          </a:xfrm>
        </p:spPr>
        <p:txBody>
          <a:bodyPr/>
          <a:lstStyle/>
          <a:p>
            <a:r>
              <a:rPr lang="cs-CZ" dirty="0" smtClean="0"/>
              <a:t>Stanice a terminály na VRT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2D9C82E-9CEF-430B-95B6-3FA52FB5EB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80" y="859629"/>
            <a:ext cx="3341717" cy="370941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B4A815C-3652-446B-AD78-82DE744CB7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>
            <a:off x="3962400" y="3166103"/>
            <a:ext cx="4698124" cy="140294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AAC1D4C-0E90-430E-A7D9-C3951757CA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0" y="859629"/>
            <a:ext cx="4698124" cy="22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9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ZDC">
      <a:dk1>
        <a:srgbClr val="002B59"/>
      </a:dk1>
      <a:lt1>
        <a:srgbClr val="FFFFFF"/>
      </a:lt1>
      <a:dk2>
        <a:srgbClr val="FF5200"/>
      </a:dk2>
      <a:lt2>
        <a:srgbClr val="FFFFFF"/>
      </a:lt2>
      <a:accent1>
        <a:srgbClr val="002B59"/>
      </a:accent1>
      <a:accent2>
        <a:srgbClr val="FF5200"/>
      </a:accent2>
      <a:accent3>
        <a:srgbClr val="00A1E0"/>
      </a:accent3>
      <a:accent4>
        <a:srgbClr val="737373"/>
      </a:accent4>
      <a:accent5>
        <a:srgbClr val="82BC00"/>
      </a:accent5>
      <a:accent6>
        <a:srgbClr val="34A49A"/>
      </a:accent6>
      <a:hlink>
        <a:srgbClr val="002B59"/>
      </a:hlink>
      <a:folHlink>
        <a:srgbClr val="737373"/>
      </a:folHlink>
    </a:clrScheme>
    <a:fontScheme name="SZD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 w="12700">
          <a:solidFill>
            <a:schemeClr val="accent3"/>
          </a:solidFill>
        </a:ln>
      </a:spPr>
      <a:bodyPr lIns="72000" tIns="54000" rIns="72000" bIns="72000" rtlCol="0" anchor="t" anchorCtr="0"/>
      <a:lstStyle>
        <a:defPPr algn="l">
          <a:defRPr sz="15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>
          <a:noFill/>
        </a:ln>
      </a:spPr>
      <a:bodyPr wrap="square" lIns="0" tIns="0" rIns="0" bIns="0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8DDC52BD08C74A84BD722897D47355" ma:contentTypeVersion="7" ma:contentTypeDescription="Vytvořit nový dokument" ma:contentTypeScope="" ma:versionID="0091792794118dfa8380e63db8c156dc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e50c54431dbdc2c5f53f82dc5678a903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_Source" minOccurs="0"/>
                <xsd:element ref="ns2:_RightsManagement" minOccurs="0"/>
                <xsd:element ref="ns2:_Cover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8" nillable="true" ma:displayName="Adresa 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Source" ma:index="9" nillable="true" ma:displayName="Zdroj" ma:description="Odkazy na prostředky, z nichž byl tento prostředek odvozen" ma:internalName="_Source">
      <xsd:simpleType>
        <xsd:restriction base="dms:Note"/>
      </xsd:simpleType>
    </xsd:element>
    <xsd:element name="_RightsManagement" ma:index="10" nillable="true" ma:displayName="Správa práv" ma:description="Informace o právech souvisejících s tímto prostředkem" ma:internalName="_RightsManagement">
      <xsd:simpleType>
        <xsd:restriction base="dms:Note"/>
      </xsd:simpleType>
    </xsd:element>
    <xsd:element name="_Coverage" ma:index="11" nillable="true" ma:displayName="Pokrytí" ma:description="Rozsah" ma:internalName="_Coverag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12" ma:displayName="K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Source xmlns="http://schemas.microsoft.com/sharepoint/v3/fields" xsi:nil="true"/>
    <URL xmlns="http://schemas.microsoft.com/sharepoint/v3">
      <Url xsi:nil="true"/>
      <Description xsi:nil="true"/>
    </URL>
    <_Coverage xmlns="http://schemas.microsoft.com/sharepoint/v3/fields" xsi:nil="true"/>
    <_RightsManagemen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9611C99E-EE2E-4410-82A3-3F67F1368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4E4B4A-762D-4788-A02B-B0D098C24D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A0DFF0E-4DB8-41B7-B56E-ED52B3911F74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752</Words>
  <Application>Microsoft Office PowerPoint</Application>
  <PresentationFormat>Předvádění na obrazovce (16:9)</PresentationFormat>
  <Paragraphs>296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Verdana</vt:lpstr>
      <vt:lpstr>Office Theme</vt:lpstr>
      <vt:lpstr>VRT Praha – Brno – Ostrava/Břeclav</vt:lpstr>
      <vt:lpstr>Studie proveditelnosti</vt:lpstr>
      <vt:lpstr>Studie proveditelnosti</vt:lpstr>
      <vt:lpstr>Projektová příprava stavby (obecně)</vt:lpstr>
      <vt:lpstr>Projektová příprava stavby VRT</vt:lpstr>
      <vt:lpstr>RS1 Praha – Brno – Ostrava</vt:lpstr>
      <vt:lpstr>Trasa VRT Praha - Brno</vt:lpstr>
      <vt:lpstr>Rychlá spojení</vt:lpstr>
      <vt:lpstr>Stanice a terminály na VRT</vt:lpstr>
      <vt:lpstr>Provoz na VRT</vt:lpstr>
      <vt:lpstr>Vysokorychlostní vlak</vt:lpstr>
      <vt:lpstr>Rádi budeme diskutovat</vt:lpstr>
      <vt:lpstr>Čím obtížně vyhovíme</vt:lpstr>
      <vt:lpstr>VRT Pilotní úsek Běchovice - Poříčany</vt:lpstr>
      <vt:lpstr>VRT a Jirny</vt:lpstr>
      <vt:lpstr>VRT a Jirny</vt:lpstr>
      <vt:lpstr>VRT a Jirny</vt:lpstr>
      <vt:lpstr>VRT a Jirny</vt:lpstr>
      <vt:lpstr>VRT a Šestajovice</vt:lpstr>
      <vt:lpstr>VRT a Šestajovice</vt:lpstr>
      <vt:lpstr>VRT a Šestajovice</vt:lpstr>
      <vt:lpstr>VRT a Šestajovice</vt:lpstr>
      <vt:lpstr>VRT a Šestajovice</vt:lpstr>
      <vt:lpstr>VRT a Horoušany</vt:lpstr>
      <vt:lpstr>VRT a Horoušany</vt:lpstr>
      <vt:lpstr>VRT a Horoušany</vt:lpstr>
      <vt:lpstr>VRT a Vyšehořovice</vt:lpstr>
      <vt:lpstr>VRT a Vyšehořovice</vt:lpstr>
      <vt:lpstr>VRT a Vyšehořovice</vt:lpstr>
      <vt:lpstr>VRT a Vyšehořovice</vt:lpstr>
      <vt:lpstr>VRT a Mochov</vt:lpstr>
      <vt:lpstr>VRT a Mochov</vt:lpstr>
      <vt:lpstr>VRT a Mochov</vt:lpstr>
      <vt:lpstr>VRT a Mochov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Dlouhý název  příslušné prezentace</dc:title>
  <dc:creator>Kolář Petr, Ing.</dc:creator>
  <cp:lastModifiedBy>Hron Matyáš, Ing. arch.</cp:lastModifiedBy>
  <cp:revision>121</cp:revision>
  <dcterms:created xsi:type="dcterms:W3CDTF">2018-05-24T14:44:43Z</dcterms:created>
  <dcterms:modified xsi:type="dcterms:W3CDTF">2020-02-19T07:37:28Z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0x010100D68DDC52BD08C74A84BD722897D47355</vt:lpwstr>
  </property>
</Properties>
</file>